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7"/>
  </p:notesMasterIdLst>
  <p:handoutMasterIdLst>
    <p:handoutMasterId r:id="rId18"/>
  </p:handoutMasterIdLst>
  <p:sldIdLst>
    <p:sldId id="410" r:id="rId5"/>
    <p:sldId id="409" r:id="rId6"/>
    <p:sldId id="389" r:id="rId7"/>
    <p:sldId id="411" r:id="rId8"/>
    <p:sldId id="412" r:id="rId9"/>
    <p:sldId id="414" r:id="rId10"/>
    <p:sldId id="415" r:id="rId11"/>
    <p:sldId id="398" r:id="rId12"/>
    <p:sldId id="391" r:id="rId13"/>
    <p:sldId id="408" r:id="rId14"/>
    <p:sldId id="407" r:id="rId15"/>
    <p:sldId id="404" r:id="rId16"/>
  </p:sldIdLst>
  <p:sldSz cx="12192000" cy="6858000"/>
  <p:notesSz cx="6858000" cy="9144000"/>
  <p:defaultTextStyle>
    <a:defPPr rtl="0">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C7B7C71-DC57-46B2-941C-4414FBA46C71}">
          <p14:sldIdLst>
            <p14:sldId id="410"/>
            <p14:sldId id="409"/>
            <p14:sldId id="389"/>
            <p14:sldId id="411"/>
            <p14:sldId id="412"/>
            <p14:sldId id="414"/>
            <p14:sldId id="415"/>
            <p14:sldId id="398"/>
          </p14:sldIdLst>
        </p14:section>
        <p14:section name="Back up" id="{4C46DEBD-028A-489E-9A1D-0570289DE741}">
          <p14:sldIdLst>
            <p14:sldId id="391"/>
            <p14:sldId id="408"/>
            <p14:sldId id="407"/>
            <p14:sldId id="4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525" autoAdjust="0"/>
  </p:normalViewPr>
  <p:slideViewPr>
    <p:cSldViewPr snapToGrid="0">
      <p:cViewPr varScale="1">
        <p:scale>
          <a:sx n="123" d="100"/>
          <a:sy n="123" d="100"/>
        </p:scale>
        <p:origin x="399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2" d="100"/>
          <a:sy n="82" d="100"/>
        </p:scale>
        <p:origin x="394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de-DE" sz="1200"/>
            </a:lvl1pPr>
          </a:lstStyle>
          <a:p>
            <a:pPr rtl="0"/>
            <a:fld id="{26024186-F834-475C-87E8-2BDD0E0CD34D}" type="datetime1">
              <a:rPr lang="de-DE" smtClean="0"/>
              <a:t>27.04.2025</a:t>
            </a:fld>
            <a:endParaRPr lang="de-DE" dirty="0"/>
          </a:p>
        </p:txBody>
      </p:sp>
      <p:sp>
        <p:nvSpPr>
          <p:cNvPr id="6" name="Foliennummernplatzhalt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de-DE" sz="1200"/>
            </a:lvl1pPr>
          </a:lstStyle>
          <a:p>
            <a:pPr rtl="0"/>
            <a:fld id="{E2C230DF-5933-439D-898F-38E9AC9BA688}" type="slidenum">
              <a:rPr lang="de-DE" smtClean="0"/>
              <a:t>‹Nr.›</a:t>
            </a:fld>
            <a:endParaRPr lang="de-DE" dirty="0"/>
          </a:p>
        </p:txBody>
      </p:sp>
      <p:sp>
        <p:nvSpPr>
          <p:cNvPr id="7" name="Fußzeilenplatzhalt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de-DE" sz="1200"/>
            </a:lvl1pPr>
          </a:lstStyle>
          <a:p>
            <a:pPr rtl="0"/>
            <a:endParaRPr lang="de-DE" dirty="0"/>
          </a:p>
        </p:txBody>
      </p:sp>
      <p:sp>
        <p:nvSpPr>
          <p:cNvPr id="8" name="Kopfzeilenplatzhalt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de-DE" sz="1200"/>
            </a:lvl1pPr>
          </a:lstStyle>
          <a:p>
            <a:pPr rtl="0"/>
            <a:endParaRPr lang="de-DE"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de-DE"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de-DE" sz="1200"/>
            </a:lvl1pPr>
          </a:lstStyle>
          <a:p>
            <a:fld id="{92C0A1D8-3EBE-454B-B392-E1E4A1635681}" type="datetime1">
              <a:rPr lang="de-DE" smtClean="0"/>
              <a:pPr/>
              <a:t>27.04.2025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de-DE"/>
            </a:defPPr>
          </a:lstStyle>
          <a:p>
            <a:pPr rtl="0"/>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de-DE"/>
            </a:defPPr>
          </a:lstStyle>
          <a:p>
            <a:pPr lvl="0" rtl="0"/>
            <a:r>
              <a:rPr lang="de-DE"/>
              <a:t>Textmasterformat durch Klicken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de-DE"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de-DE" sz="1200"/>
            </a:lvl1pPr>
          </a:lstStyle>
          <a:p>
            <a:pPr rtl="0"/>
            <a:fld id="{A89C7E07-3C67-C64C-8DA0-0404F6303970}" type="slidenum">
              <a:rPr lang="de-DE" smtClean="0"/>
              <a:t>‹Nr.›</a:t>
            </a:fld>
            <a:endParaRPr lang="de-DE"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r>
              <a:rPr lang="de-DE" dirty="0"/>
              <a:t>Kerndesign:</a:t>
            </a:r>
          </a:p>
          <a:p>
            <a:pPr rtl="0"/>
            <a:r>
              <a:rPr lang="de-DE" dirty="0"/>
              <a:t>Dieser Einstieg ist ein Klassiker und enthält fünf Komponenten.</a:t>
            </a:r>
          </a:p>
          <a:p>
            <a:pPr rtl="0"/>
            <a:endParaRPr lang="de-DE" dirty="0"/>
          </a:p>
          <a:p>
            <a:pPr marL="228600" indent="-228600" rtl="0">
              <a:buAutoNum type="arabicParenR"/>
            </a:pPr>
            <a:r>
              <a:rPr lang="de-DE" dirty="0"/>
              <a:t>Sie nennen dem Publikum Ihren Namen.</a:t>
            </a:r>
          </a:p>
          <a:p>
            <a:pPr marL="228600" indent="-228600" rtl="0">
              <a:buAutoNum type="arabicParenR"/>
            </a:pPr>
            <a:r>
              <a:rPr lang="de-DE" dirty="0"/>
              <a:t>Erklären Sie warum Sie kompetent sind über das Thema zu reden. Zum Beispiel, dass Sie Dozent für das Thema XY sind oder dass Sie mehrere Bücher zum Thema XY geschrieben haben.</a:t>
            </a:r>
          </a:p>
          <a:p>
            <a:pPr marL="228600" indent="-228600" rtl="0">
              <a:buAutoNum type="arabicParenR"/>
            </a:pPr>
            <a:r>
              <a:rPr lang="de-DE" dirty="0"/>
              <a:t>Stellen Sie in Aussicht, was die Zuschauer erwartet und was sie an Information erhalten werden.</a:t>
            </a:r>
          </a:p>
          <a:p>
            <a:pPr marL="228600" indent="-228600" rtl="0">
              <a:buAutoNum type="arabicParenR"/>
            </a:pPr>
            <a:r>
              <a:rPr lang="de-DE" dirty="0"/>
              <a:t>Beschreiben Sie in drei Punkten den Ablauf und die Komponenten Ihrer Präsentation erläutern.</a:t>
            </a:r>
          </a:p>
          <a:p>
            <a:pPr marL="228600" indent="-228600" rtl="0">
              <a:buAutoNum type="arabicParenR"/>
            </a:pPr>
            <a:r>
              <a:rPr lang="de-DE" dirty="0"/>
              <a:t>Glaubwürdigkeit. Bringen Sie eine Aussage ein, die Ihre Glaubwürdigkeit unterstreicht. Verweisen Sie kurz auf eine Studie oder eine Statistik, die unterstreicht, dass Ihr Anliegen von Bedeutung ist.</a:t>
            </a:r>
          </a:p>
        </p:txBody>
      </p:sp>
      <p:sp>
        <p:nvSpPr>
          <p:cNvPr id="4" name="Foliennummernplatzhalter 3"/>
          <p:cNvSpPr>
            <a:spLocks noGrp="1"/>
          </p:cNvSpPr>
          <p:nvPr>
            <p:ph type="sldNum" sz="quarter" idx="5"/>
          </p:nvPr>
        </p:nvSpPr>
        <p:spPr/>
        <p:txBody>
          <a:bodyPr rtlCol="0"/>
          <a:lstStyle>
            <a:defPPr>
              <a:defRPr lang="de-DE"/>
            </a:defPPr>
          </a:lstStyle>
          <a:p>
            <a:pPr rtl="0"/>
            <a:fld id="{A89C7E07-3C67-C64C-8DA0-0404F6303970}" type="slidenum">
              <a:rPr lang="de-DE" smtClean="0"/>
              <a:t>1</a:t>
            </a:fld>
            <a:endParaRPr lang="de-DE"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A89C7E07-3C67-C64C-8DA0-0404F6303970}" type="slidenum">
              <a:rPr lang="de-DE" smtClean="0"/>
              <a:t>11</a:t>
            </a:fld>
            <a:endParaRPr lang="de-DE" dirty="0"/>
          </a:p>
        </p:txBody>
      </p:sp>
    </p:spTree>
    <p:extLst>
      <p:ext uri="{BB962C8B-B14F-4D97-AF65-F5344CB8AC3E}">
        <p14:creationId xmlns:p14="http://schemas.microsoft.com/office/powerpoint/2010/main" val="50116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A89C7E07-3C67-C64C-8DA0-0404F6303970}" type="slidenum">
              <a:rPr lang="de-DE" smtClean="0"/>
              <a:t>12</a:t>
            </a:fld>
            <a:endParaRPr lang="de-DE" dirty="0"/>
          </a:p>
        </p:txBody>
      </p:sp>
    </p:spTree>
    <p:extLst>
      <p:ext uri="{BB962C8B-B14F-4D97-AF65-F5344CB8AC3E}">
        <p14:creationId xmlns:p14="http://schemas.microsoft.com/office/powerpoint/2010/main" val="63459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r>
              <a:rPr lang="de-DE" dirty="0"/>
              <a:t>Klares Bild – Ziel: Setting setzen</a:t>
            </a:r>
          </a:p>
          <a:p>
            <a:pPr rtl="0"/>
            <a:endParaRPr lang="de-DE" dirty="0"/>
          </a:p>
          <a:p>
            <a:pPr rtl="0"/>
            <a:r>
              <a:rPr lang="de-DE" dirty="0"/>
              <a:t>Verschiedene Arten des Einstiegs: </a:t>
            </a:r>
          </a:p>
          <a:p>
            <a:pPr rtl="0"/>
            <a:r>
              <a:rPr lang="de-DE" dirty="0"/>
              <a:t>1) Eine Frage</a:t>
            </a:r>
          </a:p>
          <a:p>
            <a:pPr rtl="0"/>
            <a:r>
              <a:rPr lang="de-DE" dirty="0"/>
              <a:t>2) Ein Zitat</a:t>
            </a:r>
          </a:p>
          <a:p>
            <a:pPr rtl="0"/>
            <a:r>
              <a:rPr lang="de-DE" dirty="0"/>
              <a:t>3)  Eine Zahl</a:t>
            </a:r>
          </a:p>
          <a:p>
            <a:pPr rtl="0"/>
            <a:r>
              <a:rPr lang="de-DE" dirty="0"/>
              <a:t>4) Ein Versprechen</a:t>
            </a:r>
          </a:p>
          <a:p>
            <a:pPr rtl="0"/>
            <a:r>
              <a:rPr lang="de-DE" dirty="0"/>
              <a:t>5 ) Eine Person</a:t>
            </a:r>
          </a:p>
          <a:p>
            <a:pPr rtl="0"/>
            <a:r>
              <a:rPr lang="de-DE" dirty="0"/>
              <a:t>6) Eine persönliche Erfahrung in diesem Moment: „Als ich durch das Gebäude hierher gelaufen bin, sind mir die vielen interessanten Bilder aufgefallen, die in den Fluren hängen. Vielleicht geht man nach einiger Zeit achtlos an ihnen vorbei, aber ich habe sie heute zum ersten Mal gesehen und bin beeindruckt. Tolle Bilder haben auch etwas mit unserem heutigen Thema zu tun, denn es geht um Visualisierung.“</a:t>
            </a:r>
          </a:p>
        </p:txBody>
      </p:sp>
      <p:sp>
        <p:nvSpPr>
          <p:cNvPr id="4" name="Foliennummernplatzhalter 3"/>
          <p:cNvSpPr>
            <a:spLocks noGrp="1"/>
          </p:cNvSpPr>
          <p:nvPr>
            <p:ph type="sldNum" sz="quarter" idx="5"/>
          </p:nvPr>
        </p:nvSpPr>
        <p:spPr/>
        <p:txBody>
          <a:bodyPr rtlCol="0"/>
          <a:lstStyle>
            <a:defPPr>
              <a:defRPr lang="de-DE"/>
            </a:defPPr>
          </a:lstStyle>
          <a:p>
            <a:pPr rtl="0"/>
            <a:fld id="{A89C7E07-3C67-C64C-8DA0-0404F6303970}" type="slidenum">
              <a:rPr lang="de-DE" smtClean="0"/>
              <a:t>2</a:t>
            </a:fld>
            <a:endParaRPr lang="de-DE" dirty="0"/>
          </a:p>
        </p:txBody>
      </p:sp>
    </p:spTree>
    <p:extLst>
      <p:ext uri="{BB962C8B-B14F-4D97-AF65-F5344CB8AC3E}">
        <p14:creationId xmlns:p14="http://schemas.microsoft.com/office/powerpoint/2010/main" val="273043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r>
              <a:rPr lang="de-DE" dirty="0"/>
              <a:t>Ziel: Zeigen Sie, dass Sie das Feld kennen, dass Sie beforschen</a:t>
            </a:r>
          </a:p>
          <a:p>
            <a:pPr rtl="0"/>
            <a:r>
              <a:rPr lang="de-DE" dirty="0"/>
              <a:t>Sollte es komplex sein, wähle einen Vergleich, der in der Lebenswirklichkeit Ihres Publikums liegt</a:t>
            </a:r>
          </a:p>
        </p:txBody>
      </p:sp>
      <p:sp>
        <p:nvSpPr>
          <p:cNvPr id="4" name="Foliennummernplatzhalter 3"/>
          <p:cNvSpPr>
            <a:spLocks noGrp="1"/>
          </p:cNvSpPr>
          <p:nvPr>
            <p:ph type="sldNum" sz="quarter" idx="5"/>
          </p:nvPr>
        </p:nvSpPr>
        <p:spPr/>
        <p:txBody>
          <a:bodyPr rtlCol="0"/>
          <a:lstStyle>
            <a:defPPr>
              <a:defRPr lang="de-DE"/>
            </a:defPPr>
          </a:lstStyle>
          <a:p>
            <a:pPr rtl="0"/>
            <a:fld id="{A89C7E07-3C67-C64C-8DA0-0404F6303970}" type="slidenum">
              <a:rPr lang="de-DE" smtClean="0"/>
              <a:t>3</a:t>
            </a:fld>
            <a:endParaRPr lang="de-DE" dirty="0"/>
          </a:p>
        </p:txBody>
      </p:sp>
    </p:spTree>
    <p:extLst>
      <p:ext uri="{BB962C8B-B14F-4D97-AF65-F5344CB8AC3E}">
        <p14:creationId xmlns:p14="http://schemas.microsoft.com/office/powerpoint/2010/main" val="357624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dirty="0"/>
              <a:t>Ziel: Problembeschreibung</a:t>
            </a:r>
          </a:p>
          <a:p>
            <a:endParaRPr lang="de-DE" dirty="0"/>
          </a:p>
        </p:txBody>
      </p:sp>
      <p:sp>
        <p:nvSpPr>
          <p:cNvPr id="4" name="Foliennummernplatzhalter 3"/>
          <p:cNvSpPr>
            <a:spLocks noGrp="1"/>
          </p:cNvSpPr>
          <p:nvPr>
            <p:ph type="sldNum" sz="quarter" idx="5"/>
          </p:nvPr>
        </p:nvSpPr>
        <p:spPr/>
        <p:txBody>
          <a:bodyPr/>
          <a:lstStyle/>
          <a:p>
            <a:pPr rtl="0"/>
            <a:fld id="{A89C7E07-3C67-C64C-8DA0-0404F6303970}" type="slidenum">
              <a:rPr lang="de-DE" smtClean="0"/>
              <a:t>4</a:t>
            </a:fld>
            <a:endParaRPr lang="de-DE" dirty="0"/>
          </a:p>
        </p:txBody>
      </p:sp>
    </p:spTree>
    <p:extLst>
      <p:ext uri="{BB962C8B-B14F-4D97-AF65-F5344CB8AC3E}">
        <p14:creationId xmlns:p14="http://schemas.microsoft.com/office/powerpoint/2010/main" val="271451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Ziel: Lösung in einem Satz</a:t>
            </a:r>
          </a:p>
        </p:txBody>
      </p:sp>
      <p:sp>
        <p:nvSpPr>
          <p:cNvPr id="4" name="Foliennummernplatzhalter 3"/>
          <p:cNvSpPr>
            <a:spLocks noGrp="1"/>
          </p:cNvSpPr>
          <p:nvPr>
            <p:ph type="sldNum" sz="quarter" idx="5"/>
          </p:nvPr>
        </p:nvSpPr>
        <p:spPr/>
        <p:txBody>
          <a:bodyPr/>
          <a:lstStyle/>
          <a:p>
            <a:pPr rtl="0"/>
            <a:fld id="{A89C7E07-3C67-C64C-8DA0-0404F6303970}" type="slidenum">
              <a:rPr lang="de-DE" smtClean="0"/>
              <a:t>5</a:t>
            </a:fld>
            <a:endParaRPr lang="de-DE" dirty="0"/>
          </a:p>
        </p:txBody>
      </p:sp>
    </p:spTree>
    <p:extLst>
      <p:ext uri="{BB962C8B-B14F-4D97-AF65-F5344CB8AC3E}">
        <p14:creationId xmlns:p14="http://schemas.microsoft.com/office/powerpoint/2010/main" val="139411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Ziel: ggf. noch Personen hinter der Idee vorstellen, ggf. aber auch einfach am Anfang</a:t>
            </a:r>
          </a:p>
        </p:txBody>
      </p:sp>
      <p:sp>
        <p:nvSpPr>
          <p:cNvPr id="4" name="Foliennummernplatzhalter 3"/>
          <p:cNvSpPr>
            <a:spLocks noGrp="1"/>
          </p:cNvSpPr>
          <p:nvPr>
            <p:ph type="sldNum" sz="quarter" idx="5"/>
          </p:nvPr>
        </p:nvSpPr>
        <p:spPr/>
        <p:txBody>
          <a:bodyPr/>
          <a:lstStyle/>
          <a:p>
            <a:pPr rtl="0"/>
            <a:fld id="{A89C7E07-3C67-C64C-8DA0-0404F6303970}" type="slidenum">
              <a:rPr lang="de-DE" smtClean="0"/>
              <a:t>7</a:t>
            </a:fld>
            <a:endParaRPr lang="de-DE" dirty="0"/>
          </a:p>
        </p:txBody>
      </p:sp>
    </p:spTree>
    <p:extLst>
      <p:ext uri="{BB962C8B-B14F-4D97-AF65-F5344CB8AC3E}">
        <p14:creationId xmlns:p14="http://schemas.microsoft.com/office/powerpoint/2010/main" val="234278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r>
              <a:rPr lang="de-DE" dirty="0"/>
              <a:t>Abschluss: Bezug zum Einstieg, um den Bogen zu schließen</a:t>
            </a:r>
          </a:p>
        </p:txBody>
      </p:sp>
      <p:sp>
        <p:nvSpPr>
          <p:cNvPr id="4" name="Foliennummernplatzhalter 3"/>
          <p:cNvSpPr>
            <a:spLocks noGrp="1"/>
          </p:cNvSpPr>
          <p:nvPr>
            <p:ph type="sldNum" sz="quarter" idx="5"/>
          </p:nvPr>
        </p:nvSpPr>
        <p:spPr/>
        <p:txBody>
          <a:bodyPr rtlCol="0"/>
          <a:lstStyle>
            <a:defPPr>
              <a:defRPr lang="de-DE"/>
            </a:defPPr>
          </a:lstStyle>
          <a:p>
            <a:pPr rtl="0"/>
            <a:fld id="{A89C7E07-3C67-C64C-8DA0-0404F6303970}" type="slidenum">
              <a:rPr lang="de-DE" smtClean="0"/>
              <a:t>8</a:t>
            </a:fld>
            <a:endParaRPr lang="de-DE" dirty="0"/>
          </a:p>
        </p:txBody>
      </p:sp>
    </p:spTree>
    <p:extLst>
      <p:ext uri="{BB962C8B-B14F-4D97-AF65-F5344CB8AC3E}">
        <p14:creationId xmlns:p14="http://schemas.microsoft.com/office/powerpoint/2010/main" val="1765923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A89C7E07-3C67-C64C-8DA0-0404F6303970}" type="slidenum">
              <a:rPr lang="de-DE" smtClean="0"/>
              <a:t>9</a:t>
            </a:fld>
            <a:endParaRPr lang="de-DE" dirty="0"/>
          </a:p>
        </p:txBody>
      </p:sp>
    </p:spTree>
    <p:extLst>
      <p:ext uri="{BB962C8B-B14F-4D97-AF65-F5344CB8AC3E}">
        <p14:creationId xmlns:p14="http://schemas.microsoft.com/office/powerpoint/2010/main" val="390827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A89C7E07-3C67-C64C-8DA0-0404F6303970}" type="slidenum">
              <a:rPr lang="de-DE" smtClean="0"/>
              <a:t>10</a:t>
            </a:fld>
            <a:endParaRPr lang="de-DE" dirty="0"/>
          </a:p>
        </p:txBody>
      </p:sp>
    </p:spTree>
    <p:extLst>
      <p:ext uri="{BB962C8B-B14F-4D97-AF65-F5344CB8AC3E}">
        <p14:creationId xmlns:p14="http://schemas.microsoft.com/office/powerpoint/2010/main" val="238618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1">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de-DE" sz="6000" b="1" i="0" spc="100" baseline="0">
                <a:solidFill>
                  <a:schemeClr val="bg1"/>
                </a:solidFill>
                <a:latin typeface="+mj-lt"/>
              </a:defRPr>
            </a:lvl1pPr>
          </a:lstStyle>
          <a:p>
            <a:pPr rtl="0"/>
            <a:r>
              <a:rPr lang="de-DE"/>
              <a:t>Titel durch Klicken hinzufügen </a:t>
            </a:r>
          </a:p>
        </p:txBody>
      </p:sp>
      <p:grpSp>
        <p:nvGrpSpPr>
          <p:cNvPr id="9" name="Gruppieren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ihand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1" name="Freihand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2" name="Freihand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grpSp>
      <p:cxnSp>
        <p:nvCxnSpPr>
          <p:cNvPr id="13" name="Gerader Verbinde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inhalt und Tabelle">
    <p:bg>
      <p:bgPr>
        <a:solidFill>
          <a:schemeClr val="tx1"/>
        </a:soli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ihand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5" name="Freihand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7" name="Freihand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grpSp>
      <p:sp>
        <p:nvSpPr>
          <p:cNvPr id="16" name="Titel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de-DE" sz="4400" b="1" i="0">
                <a:solidFill>
                  <a:schemeClr val="bg1"/>
                </a:solidFill>
                <a:latin typeface="+mj-lt"/>
              </a:defRPr>
            </a:lvl1pPr>
          </a:lstStyle>
          <a:p>
            <a:pPr rtl="0"/>
            <a:r>
              <a:rPr lang="de-DE"/>
              <a:t>Titel durch Klicken hinzufügen </a:t>
            </a:r>
          </a:p>
        </p:txBody>
      </p:sp>
      <p:cxnSp>
        <p:nvCxnSpPr>
          <p:cNvPr id="4" name="Gerader Verbinde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Inhaltsplatzhalt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de-DE" sz="2000"/>
            </a:lvl1pPr>
            <a:lvl2pPr marL="457200" indent="0">
              <a:spcBef>
                <a:spcPts val="1800"/>
              </a:spcBef>
              <a:buNone/>
              <a:defRPr lang="de-DE" sz="2000"/>
            </a:lvl2pPr>
            <a:lvl3pPr marL="914400" indent="0">
              <a:spcBef>
                <a:spcPts val="1800"/>
              </a:spcBef>
              <a:buNone/>
              <a:defRPr lang="de-DE" sz="2000"/>
            </a:lvl3pPr>
            <a:lvl4pPr marL="1371600" indent="0">
              <a:spcBef>
                <a:spcPts val="1800"/>
              </a:spcBef>
              <a:buNone/>
              <a:defRPr lang="de-DE" sz="2000"/>
            </a:lvl4pPr>
            <a:lvl5pPr marL="1828800" indent="0">
              <a:spcBef>
                <a:spcPts val="1800"/>
              </a:spcBef>
              <a:buNone/>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Inhaltsplatzhalt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de-DE" sz="2000"/>
            </a:lvl1pPr>
            <a:lvl2pPr>
              <a:spcBef>
                <a:spcPts val="600"/>
              </a:spcBef>
              <a:defRPr lang="de-DE" sz="2000"/>
            </a:lvl2pPr>
            <a:lvl3pPr>
              <a:spcBef>
                <a:spcPts val="1800"/>
              </a:spcBef>
              <a:defRPr lang="de-DE" sz="2000"/>
            </a:lvl3pPr>
            <a:lvl4pPr>
              <a:spcBef>
                <a:spcPts val="1800"/>
              </a:spcBef>
              <a:defRPr lang="de-DE" sz="2000"/>
            </a:lvl4pPr>
            <a:lvl5pPr>
              <a:spcBef>
                <a:spcPts val="1800"/>
              </a:spcBef>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10" name="Foliennummernplatzhalt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pPr/>
              <a:t>‹Nr.›</a:t>
            </a:fld>
            <a:endParaRPr lang="de-DE" dirty="0">
              <a:latin typeface="+mn-lt"/>
            </a:endParaRPr>
          </a:p>
        </p:txBody>
      </p:sp>
      <p:sp>
        <p:nvSpPr>
          <p:cNvPr id="8" name="Datumsplatzhalter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de-DE"/>
            </a:defPPr>
          </a:lstStyle>
          <a:p>
            <a:pPr rtl="0"/>
            <a:endParaRPr lang="de-DE"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zwei Inhalte">
    <p:bg>
      <p:bgPr>
        <a:solidFill>
          <a:schemeClr val="tx1"/>
        </a:solidFill>
        <a:effectLst/>
      </p:bgPr>
    </p:bg>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ihand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3" name="Freihand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4" name="Freihand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grpSp>
      <p:sp>
        <p:nvSpPr>
          <p:cNvPr id="16" name="Titel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de-DE" sz="4400" b="1" i="0">
                <a:solidFill>
                  <a:schemeClr val="bg1"/>
                </a:solidFill>
                <a:latin typeface="+mj-lt"/>
              </a:defRPr>
            </a:lvl1pPr>
          </a:lstStyle>
          <a:p>
            <a:pPr rtl="0"/>
            <a:r>
              <a:rPr lang="de-DE"/>
              <a:t>Titel durch Klicken hinzufügen </a:t>
            </a:r>
          </a:p>
        </p:txBody>
      </p:sp>
      <p:cxnSp>
        <p:nvCxnSpPr>
          <p:cNvPr id="4" name="Gerader Verbinde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Inhaltsplatzhalt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de-DE" sz="2000"/>
            </a:lvl1pPr>
            <a:lvl2pPr>
              <a:spcBef>
                <a:spcPts val="600"/>
              </a:spcBef>
              <a:defRPr lang="de-DE" sz="2000"/>
            </a:lvl2pPr>
            <a:lvl3pPr>
              <a:spcBef>
                <a:spcPts val="1800"/>
              </a:spcBef>
              <a:defRPr lang="de-DE" sz="2000"/>
            </a:lvl3pPr>
            <a:lvl4pPr>
              <a:spcBef>
                <a:spcPts val="1800"/>
              </a:spcBef>
              <a:defRPr lang="de-DE" sz="2000"/>
            </a:lvl4pPr>
            <a:lvl5pPr>
              <a:spcBef>
                <a:spcPts val="1800"/>
              </a:spcBef>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7" name="Inhaltsplatzhalt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de-DE" sz="2000"/>
            </a:lvl1pPr>
            <a:lvl2pPr>
              <a:spcBef>
                <a:spcPts val="1800"/>
              </a:spcBef>
              <a:defRPr lang="de-DE" sz="2000"/>
            </a:lvl2pPr>
            <a:lvl3pPr>
              <a:spcBef>
                <a:spcPts val="1800"/>
              </a:spcBef>
              <a:defRPr lang="de-DE" sz="2000"/>
            </a:lvl3pPr>
            <a:lvl4pPr>
              <a:spcBef>
                <a:spcPts val="1800"/>
              </a:spcBef>
              <a:defRPr lang="de-DE" sz="2000"/>
            </a:lvl4pPr>
            <a:lvl5pPr>
              <a:spcBef>
                <a:spcPts val="1800"/>
              </a:spcBef>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8" name="Datumsplatzhalter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de-DE"/>
            </a:defPPr>
          </a:lstStyle>
          <a:p>
            <a:pPr rtl="0"/>
            <a:endParaRPr lang="de-DE" dirty="0">
              <a:latin typeface="+mn-lt"/>
            </a:endParaRPr>
          </a:p>
        </p:txBody>
      </p:sp>
      <p:sp>
        <p:nvSpPr>
          <p:cNvPr id="10" name="Foliennummernplatzhalt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pPr/>
              <a:t>‹Nr.›</a:t>
            </a:fld>
            <a:endParaRPr lang="de-DE"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e 2">
    <p:bg>
      <p:bgPr>
        <a:solidFill>
          <a:schemeClr val="tx1"/>
        </a:solidFill>
        <a:effectLst/>
      </p:bgPr>
    </p:bg>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de-DE" sz="4400" b="1" i="0">
                <a:solidFill>
                  <a:schemeClr val="bg1"/>
                </a:solidFill>
                <a:latin typeface="+mj-lt"/>
              </a:defRPr>
            </a:lvl1pPr>
          </a:lstStyle>
          <a:p>
            <a:pPr rtl="0"/>
            <a:r>
              <a:rPr lang="de-DE"/>
              <a:t>Titel durch Klicken hinzufügen </a:t>
            </a:r>
          </a:p>
        </p:txBody>
      </p:sp>
      <p:sp>
        <p:nvSpPr>
          <p:cNvPr id="9" name="Tabellenplatzhalt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rtlCol="0">
            <a:noAutofit/>
          </a:bodyPr>
          <a:lstStyle>
            <a:lvl1pPr>
              <a:defRPr lang="de-DE"/>
            </a:lvl1pPr>
          </a:lstStyle>
          <a:p>
            <a:pPr rtl="0"/>
            <a:r>
              <a:rPr lang="de-DE"/>
              <a:t>Tabelle durch Klicken auf Symbol hinzufügen</a:t>
            </a:r>
          </a:p>
        </p:txBody>
      </p:sp>
      <p:sp>
        <p:nvSpPr>
          <p:cNvPr id="10" name="Foliennummernplatzhalt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pPr/>
              <a:t>‹Nr.›</a:t>
            </a:fld>
            <a:endParaRPr lang="de-DE" dirty="0">
              <a:latin typeface="+mn-lt"/>
            </a:endParaRPr>
          </a:p>
        </p:txBody>
      </p:sp>
      <p:sp>
        <p:nvSpPr>
          <p:cNvPr id="8" name="Datumsplatzhalter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de-DE"/>
            </a:defPPr>
          </a:lstStyle>
          <a:p>
            <a:pPr rtl="0"/>
            <a:endParaRPr lang="de-DE" dirty="0">
              <a:latin typeface="+mn-lt"/>
            </a:endParaRPr>
          </a:p>
        </p:txBody>
      </p:sp>
      <p:cxnSp>
        <p:nvCxnSpPr>
          <p:cNvPr id="4" name="Gerader Verbinde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3">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de-DE" sz="6000" b="1" i="0" spc="100" baseline="0">
                <a:solidFill>
                  <a:schemeClr val="bg1"/>
                </a:solidFill>
                <a:latin typeface="+mj-lt"/>
              </a:defRPr>
            </a:lvl1pPr>
          </a:lstStyle>
          <a:p>
            <a:pPr rtl="0"/>
            <a:r>
              <a:rPr lang="de-DE"/>
              <a:t>Titel durch Klicken hinzufügen </a:t>
            </a:r>
          </a:p>
        </p:txBody>
      </p:sp>
      <p:grpSp>
        <p:nvGrpSpPr>
          <p:cNvPr id="9" name="Gruppieren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ihand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1" name="Freihand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2" name="Freihand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grpSp>
      <p:sp>
        <p:nvSpPr>
          <p:cNvPr id="18" name="Textplatzhalt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de-DE" sz="2400" b="1" i="0">
                <a:solidFill>
                  <a:schemeClr val="tx2">
                    <a:lumMod val="75000"/>
                  </a:schemeClr>
                </a:solidFill>
                <a:latin typeface="+mn-lt"/>
              </a:defRPr>
            </a:lvl1pPr>
            <a:lvl2pPr>
              <a:defRPr lang="de-DE" sz="4000"/>
            </a:lvl2pPr>
            <a:lvl3pPr>
              <a:defRPr lang="de-DE" sz="4000"/>
            </a:lvl3pPr>
            <a:lvl4pPr>
              <a:defRPr lang="de-DE" sz="4000"/>
            </a:lvl4pPr>
            <a:lvl5pPr>
              <a:defRPr lang="de-DE" sz="4000"/>
            </a:lvl5pPr>
          </a:lstStyle>
          <a:p>
            <a:pPr lvl="0" rtl="0"/>
            <a:r>
              <a:rPr lang="de-DE"/>
              <a:t>Klicken Sie, um Text hinzuzufügen.</a:t>
            </a:r>
          </a:p>
        </p:txBody>
      </p:sp>
      <p:cxnSp>
        <p:nvCxnSpPr>
          <p:cNvPr id="4" name="Gerader Verbinde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Form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8" name="Freihand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9" name="Freihand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0" name="Freihand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de-DE"/>
              </a:defPPr>
            </a:lstStyle>
            <a:p>
              <a:pPr rtl="0"/>
              <a:endParaRPr lang="de-DE" dirty="0"/>
            </a:p>
          </p:txBody>
        </p:sp>
        <p:sp>
          <p:nvSpPr>
            <p:cNvPr id="11" name="Freihand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grpSp>
      <p:sp>
        <p:nvSpPr>
          <p:cNvPr id="12" name="Titel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de-DE" sz="4400" b="1" i="0" spc="50" baseline="0">
                <a:latin typeface="+mj-lt"/>
              </a:defRPr>
            </a:lvl1pPr>
          </a:lstStyle>
          <a:p>
            <a:pPr rtl="0"/>
            <a:r>
              <a:rPr lang="de-DE"/>
              <a:t>Titel durch Klicken hinzufügen </a:t>
            </a:r>
          </a:p>
        </p:txBody>
      </p:sp>
      <p:sp>
        <p:nvSpPr>
          <p:cNvPr id="2" name="Inhaltsplatzhalt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de-DE" sz="2400" b="1" i="0" kern="1200" dirty="0">
                <a:solidFill>
                  <a:schemeClr val="tx2">
                    <a:lumMod val="75000"/>
                  </a:schemeClr>
                </a:solidFill>
                <a:latin typeface="+mn-lt"/>
                <a:ea typeface="+mn-ea"/>
                <a:cs typeface="+mn-cs"/>
              </a:defRPr>
            </a:lvl1pPr>
            <a:lvl2pPr indent="-283464">
              <a:spcBef>
                <a:spcPts val="600"/>
              </a:spcBef>
              <a:defRPr lang="de-DE" sz="2000"/>
            </a:lvl2pPr>
            <a:lvl3pPr indent="-283464">
              <a:spcBef>
                <a:spcPts val="1800"/>
              </a:spcBef>
              <a:defRPr lang="de-DE" sz="2000"/>
            </a:lvl3pPr>
            <a:lvl4pPr indent="-283464">
              <a:spcBef>
                <a:spcPts val="1800"/>
              </a:spcBef>
              <a:defRPr lang="de-DE" sz="2000"/>
            </a:lvl4pPr>
            <a:lvl5pPr indent="-283464">
              <a:spcBef>
                <a:spcPts val="1800"/>
              </a:spcBef>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43" name="Foliennummernplatzhalt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de-DE"/>
            </a:defPPr>
          </a:lstStyle>
          <a:p>
            <a:pPr rtl="0"/>
            <a:fld id="{294A09A9-5501-47C1-A89A-A340965A2BE2}" type="slidenum">
              <a:rPr lang="de-DE" smtClean="0"/>
              <a:pPr/>
              <a:t>‹Nr.›</a:t>
            </a:fld>
            <a:endParaRPr lang="de-DE" dirty="0">
              <a:latin typeface="+mn-lt"/>
            </a:endParaRPr>
          </a:p>
        </p:txBody>
      </p:sp>
      <p:sp>
        <p:nvSpPr>
          <p:cNvPr id="42" name="Datumsplatzhalter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de-DE"/>
            </a:defPPr>
          </a:lstStyle>
          <a:p>
            <a:pPr rtl="0"/>
            <a:endParaRPr lang="de-DE" dirty="0">
              <a:latin typeface="+mn-lt"/>
            </a:endParaRPr>
          </a:p>
        </p:txBody>
      </p:sp>
      <p:cxnSp>
        <p:nvCxnSpPr>
          <p:cNvPr id="4" name="Gerader Verbinde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titel">
    <p:bg>
      <p:bgPr>
        <a:solidFill>
          <a:schemeClr val="accent3"/>
        </a:solidFill>
        <a:effectLst/>
      </p:bgPr>
    </p:bg>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de-DE" sz="6000" b="1" i="0" baseline="0">
                <a:solidFill>
                  <a:schemeClr val="tx1"/>
                </a:solidFill>
                <a:latin typeface="+mj-lt"/>
              </a:defRPr>
            </a:lvl1pPr>
          </a:lstStyle>
          <a:p>
            <a:pPr rtl="0"/>
            <a:r>
              <a:rPr lang="de-DE"/>
              <a:t>Titel durch Klicken hinzufügen </a:t>
            </a:r>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de-DE" sz="6000" b="1" i="0" spc="100" baseline="0">
                <a:solidFill>
                  <a:schemeClr val="bg1"/>
                </a:solidFill>
                <a:latin typeface="+mj-lt"/>
              </a:defRPr>
            </a:lvl1pPr>
          </a:lstStyle>
          <a:p>
            <a:pPr rtl="0"/>
            <a:r>
              <a:rPr lang="de-DE"/>
              <a:t>Titel durch Klicken hinzufügen </a:t>
            </a:r>
          </a:p>
        </p:txBody>
      </p:sp>
      <p:sp>
        <p:nvSpPr>
          <p:cNvPr id="6" name="Bildplatzhalt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rtlCol="0">
            <a:normAutofit/>
          </a:bodyPr>
          <a:lstStyle>
            <a:lvl1pPr marL="0" indent="0" algn="ctr">
              <a:buNone/>
              <a:defRPr lang="de-DE" sz="2000"/>
            </a:lvl1pPr>
          </a:lstStyle>
          <a:p>
            <a:pPr rtl="0"/>
            <a:r>
              <a:rPr lang="de-DE"/>
              <a:t>Bild durch Klicken auf Symbol hinzufügen</a:t>
            </a:r>
          </a:p>
        </p:txBody>
      </p:sp>
      <p:sp>
        <p:nvSpPr>
          <p:cNvPr id="18" name="Textplatzhalt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de-DE" sz="2400" b="1" i="0">
                <a:solidFill>
                  <a:schemeClr val="tx2">
                    <a:lumMod val="75000"/>
                  </a:schemeClr>
                </a:solidFill>
                <a:latin typeface="+mn-lt"/>
              </a:defRPr>
            </a:lvl1pPr>
            <a:lvl2pPr>
              <a:defRPr lang="de-DE" sz="4000"/>
            </a:lvl2pPr>
            <a:lvl3pPr>
              <a:defRPr lang="de-DE" sz="4000"/>
            </a:lvl3pPr>
            <a:lvl4pPr>
              <a:defRPr lang="de-DE" sz="4000"/>
            </a:lvl4pPr>
            <a:lvl5pPr>
              <a:defRPr lang="de-DE" sz="4000"/>
            </a:lvl5pPr>
          </a:lstStyle>
          <a:p>
            <a:pPr lvl="0" rtl="0"/>
            <a:r>
              <a:rPr lang="de-DE"/>
              <a:t>Klicken Sie, um Text hinzuzufügen.</a:t>
            </a:r>
          </a:p>
        </p:txBody>
      </p:sp>
      <p:cxnSp>
        <p:nvCxnSpPr>
          <p:cNvPr id="7" name="Gerader Verbinde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usammenfassung 2">
    <p:bg>
      <p:bgPr>
        <a:solidFill>
          <a:schemeClr val="tx1"/>
        </a:solidFill>
        <a:effectLst/>
      </p:bgPr>
    </p:bg>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uppieren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ihand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2" name="Freihand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3" name="Freihand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grpSp>
      <p:sp>
        <p:nvSpPr>
          <p:cNvPr id="32" name="Titel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de-DE" sz="4400" b="1" i="0">
                <a:latin typeface="+mj-lt"/>
              </a:defRPr>
            </a:lvl1pPr>
          </a:lstStyle>
          <a:p>
            <a:pPr rtl="0"/>
            <a:r>
              <a:rPr lang="de-DE"/>
              <a:t>Titel durch Klicken hinzufügen </a:t>
            </a:r>
          </a:p>
        </p:txBody>
      </p:sp>
      <p:sp>
        <p:nvSpPr>
          <p:cNvPr id="2" name="Inhaltsplatzhalt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de-DE" sz="2000"/>
            </a:lvl1pPr>
            <a:lvl2pPr indent="-283464">
              <a:spcBef>
                <a:spcPts val="1800"/>
              </a:spcBef>
              <a:defRPr lang="de-DE" sz="2000"/>
            </a:lvl2pPr>
            <a:lvl3pPr indent="-283464">
              <a:spcBef>
                <a:spcPts val="1800"/>
              </a:spcBef>
              <a:defRPr lang="de-DE" sz="2000"/>
            </a:lvl3pPr>
            <a:lvl4pPr indent="-283464">
              <a:spcBef>
                <a:spcPts val="1800"/>
              </a:spcBef>
              <a:defRPr lang="de-DE" sz="2000"/>
            </a:lvl4pPr>
            <a:lvl5pPr indent="-283464">
              <a:spcBef>
                <a:spcPts val="1800"/>
              </a:spcBef>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8" name="Foliennummernplatzhalt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de-DE"/>
            </a:defPPr>
          </a:lstStyle>
          <a:p>
            <a:pPr rtl="0"/>
            <a:fld id="{294A09A9-5501-47C1-A89A-A340965A2BE2}" type="slidenum">
              <a:rPr lang="de-DE" smtClean="0"/>
              <a:pPr/>
              <a:t>‹Nr.›</a:t>
            </a:fld>
            <a:endParaRPr lang="de-DE" dirty="0">
              <a:latin typeface="+mn-lt"/>
            </a:endParaRPr>
          </a:p>
        </p:txBody>
      </p:sp>
      <p:sp>
        <p:nvSpPr>
          <p:cNvPr id="5" name="Datumsplatzhalter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de-DE"/>
            </a:defPPr>
          </a:lstStyle>
          <a:p>
            <a:pPr rtl="0"/>
            <a:endParaRPr lang="de-DE"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de-DE" sz="6000" b="1" i="0" spc="100" baseline="0">
                <a:solidFill>
                  <a:schemeClr val="bg1"/>
                </a:solidFill>
                <a:latin typeface="+mj-lt"/>
              </a:defRPr>
            </a:lvl1pPr>
          </a:lstStyle>
          <a:p>
            <a:pPr rtl="0"/>
            <a:r>
              <a:rPr lang="de-DE"/>
              <a:t>Titel durch Klicken hinzufügen </a:t>
            </a:r>
          </a:p>
        </p:txBody>
      </p:sp>
      <p:grpSp>
        <p:nvGrpSpPr>
          <p:cNvPr id="9" name="Gruppieren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ihand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1" name="Freihand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2" name="Freihand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grpSp>
      <p:cxnSp>
        <p:nvCxnSpPr>
          <p:cNvPr id="13" name="Gerader Verbinde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platzhalt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de-DE" sz="2400" b="1" i="0">
                <a:solidFill>
                  <a:schemeClr val="tx2">
                    <a:lumMod val="75000"/>
                  </a:schemeClr>
                </a:solidFill>
                <a:latin typeface="+mn-lt"/>
              </a:defRPr>
            </a:lvl1pPr>
            <a:lvl2pPr>
              <a:defRPr lang="de-DE" sz="4000"/>
            </a:lvl2pPr>
            <a:lvl3pPr>
              <a:defRPr lang="de-DE" sz="4000"/>
            </a:lvl3pPr>
            <a:lvl4pPr>
              <a:defRPr lang="de-DE" sz="4000"/>
            </a:lvl4pPr>
            <a:lvl5pPr>
              <a:defRPr lang="de-DE" sz="4000"/>
            </a:lvl5pPr>
          </a:lstStyle>
          <a:p>
            <a:pPr lvl="0" rtl="0"/>
            <a:r>
              <a:rPr lang="de-DE"/>
              <a:t>Klicken Sie, um Text hinzuzufügen.</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zwei Inhalte 2">
    <p:bg>
      <p:bgPr>
        <a:solidFill>
          <a:schemeClr val="tx1"/>
        </a:solidFill>
        <a:effectLst/>
      </p:bgPr>
    </p:bg>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ihand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3" name="Freihand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4" name="Freihand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grpSp>
      <p:sp>
        <p:nvSpPr>
          <p:cNvPr id="16" name="Titel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de-DE" sz="4400" b="1" i="0">
                <a:solidFill>
                  <a:schemeClr val="bg1"/>
                </a:solidFill>
                <a:latin typeface="+mj-lt"/>
              </a:defRPr>
            </a:lvl1pPr>
          </a:lstStyle>
          <a:p>
            <a:pPr rtl="0"/>
            <a:r>
              <a:rPr lang="de-DE"/>
              <a:t>Titel durch Klicken hinzufügen </a:t>
            </a:r>
          </a:p>
        </p:txBody>
      </p:sp>
      <p:sp>
        <p:nvSpPr>
          <p:cNvPr id="2" name="Inhaltsplatzhalt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de-DE" sz="2000"/>
            </a:lvl1pPr>
            <a:lvl2pPr marL="283464" indent="-283464">
              <a:spcBef>
                <a:spcPts val="1800"/>
              </a:spcBef>
              <a:defRPr lang="de-DE" sz="2000"/>
            </a:lvl2pPr>
            <a:lvl3pPr marL="594360" indent="-283464">
              <a:spcBef>
                <a:spcPts val="1800"/>
              </a:spcBef>
              <a:defRPr lang="de-DE" sz="2000"/>
            </a:lvl3pPr>
            <a:lvl4pPr marL="822960" indent="-283464">
              <a:spcBef>
                <a:spcPts val="1800"/>
              </a:spcBef>
              <a:defRPr lang="de-DE" sz="2000"/>
            </a:lvl4pPr>
            <a:lvl5pPr marL="1005840" indent="-283464">
              <a:spcBef>
                <a:spcPts val="1800"/>
              </a:spcBef>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3" name="Inhaltsplatzhalt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de-DE" sz="2000"/>
            </a:lvl1pPr>
            <a:lvl2pPr marL="283464" indent="-283464">
              <a:spcBef>
                <a:spcPts val="1800"/>
              </a:spcBef>
              <a:defRPr lang="de-DE" sz="2000"/>
            </a:lvl2pPr>
            <a:lvl3pPr marL="548640" indent="-283464">
              <a:spcBef>
                <a:spcPts val="1800"/>
              </a:spcBef>
              <a:defRPr lang="de-DE" sz="2000"/>
            </a:lvl3pPr>
            <a:lvl4pPr marL="822960" indent="-283464">
              <a:spcBef>
                <a:spcPts val="1800"/>
              </a:spcBef>
              <a:defRPr lang="de-DE" sz="2000"/>
            </a:lvl4pPr>
            <a:lvl5pPr marL="1005840" indent="-283464">
              <a:spcBef>
                <a:spcPts val="1800"/>
              </a:spcBef>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10" name="Foliennummernplatzhalt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pPr/>
              <a:t>‹Nr.›</a:t>
            </a:fld>
            <a:endParaRPr lang="de-DE" dirty="0">
              <a:latin typeface="+mn-lt"/>
            </a:endParaRPr>
          </a:p>
        </p:txBody>
      </p:sp>
      <p:sp>
        <p:nvSpPr>
          <p:cNvPr id="8" name="Datumsplatzhalter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de-DE"/>
            </a:defPPr>
          </a:lstStyle>
          <a:p>
            <a:pPr rtl="0"/>
            <a:endParaRPr lang="de-DE" dirty="0">
              <a:latin typeface="+mn-lt"/>
            </a:endParaRPr>
          </a:p>
        </p:txBody>
      </p:sp>
      <p:cxnSp>
        <p:nvCxnSpPr>
          <p:cNvPr id="4" name="Gerader Verbinde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
    <p:bg>
      <p:bgPr>
        <a:solidFill>
          <a:schemeClr val="tx1"/>
        </a:solidFill>
        <a:effectLst/>
      </p:bgPr>
    </p:bg>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Form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3" name="Freihand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4" name="Freihand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18" name="Freihand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de-DE"/>
              </a:defPPr>
            </a:lstStyle>
            <a:p>
              <a:pPr rtl="0"/>
              <a:endParaRPr lang="de-DE" dirty="0"/>
            </a:p>
          </p:txBody>
        </p:sp>
        <p:sp>
          <p:nvSpPr>
            <p:cNvPr id="19" name="Freihand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grpSp>
      <p:sp>
        <p:nvSpPr>
          <p:cNvPr id="16" name="Titel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de-DE" sz="4400" b="1" i="0">
                <a:solidFill>
                  <a:schemeClr val="bg1"/>
                </a:solidFill>
                <a:latin typeface="+mj-lt"/>
              </a:defRPr>
            </a:lvl1pPr>
          </a:lstStyle>
          <a:p>
            <a:pPr rtl="0"/>
            <a:r>
              <a:rPr lang="de-DE"/>
              <a:t>Titel durch Klicken hinzufügen </a:t>
            </a:r>
          </a:p>
        </p:txBody>
      </p:sp>
      <p:cxnSp>
        <p:nvCxnSpPr>
          <p:cNvPr id="4" name="Gerader Verbinde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Inhaltsplatzhalt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de-DE" sz="2000"/>
            </a:lvl1pPr>
            <a:lvl2pPr marL="914400" indent="-457200">
              <a:spcBef>
                <a:spcPts val="1800"/>
              </a:spcBef>
              <a:buFont typeface="+mj-lt"/>
              <a:buAutoNum type="alphaLcPeriod"/>
              <a:defRPr lang="de-DE" sz="2000"/>
            </a:lvl2pPr>
            <a:lvl3pPr marL="1371600" indent="-457200">
              <a:spcBef>
                <a:spcPts val="1800"/>
              </a:spcBef>
              <a:buFont typeface="+mj-lt"/>
              <a:buAutoNum type="arabicParenR"/>
              <a:defRPr lang="de-DE" sz="2000"/>
            </a:lvl3pPr>
            <a:lvl4pPr marL="1371600" indent="0">
              <a:spcBef>
                <a:spcPts val="1800"/>
              </a:spcBef>
              <a:buFont typeface="+mj-lt"/>
              <a:buNone/>
              <a:defRPr lang="de-DE" sz="2000"/>
            </a:lvl4pPr>
            <a:lvl5pPr marL="2286000" indent="-457200">
              <a:spcBef>
                <a:spcPts val="1800"/>
              </a:spcBef>
              <a:buFont typeface="+mj-lt"/>
              <a:buAutoNum type="arabicPeriod"/>
              <a:defRPr lang="de-DE" sz="2000"/>
            </a:lvl5pPr>
          </a:lstStyle>
          <a:p>
            <a:pPr lvl="0" rtl="0"/>
            <a:r>
              <a:rPr lang="de-DE"/>
              <a:t>Klicken, um Inhalt hinzuzufügen</a:t>
            </a:r>
          </a:p>
          <a:p>
            <a:pPr lvl="1" rtl="0"/>
            <a:r>
              <a:rPr lang="de-DE"/>
              <a:t>Zweite Ebene</a:t>
            </a:r>
          </a:p>
          <a:p>
            <a:pPr lvl="2" rtl="0"/>
            <a:r>
              <a:rPr lang="de-DE"/>
              <a:t>Dritte Ebene</a:t>
            </a:r>
          </a:p>
          <a:p>
            <a:pPr lvl="3" rtl="0"/>
            <a:endParaRPr lang="de-DE" dirty="0"/>
          </a:p>
        </p:txBody>
      </p:sp>
      <p:sp>
        <p:nvSpPr>
          <p:cNvPr id="2" name="Inhaltsplatzhalt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de-DE" sz="2000"/>
            </a:lvl1pPr>
            <a:lvl2pPr marL="283464" indent="-283464">
              <a:spcBef>
                <a:spcPts val="1800"/>
              </a:spcBef>
              <a:defRPr lang="de-DE" sz="2000"/>
            </a:lvl2pPr>
            <a:lvl3pPr marL="548640" indent="-283464">
              <a:spcBef>
                <a:spcPts val="1800"/>
              </a:spcBef>
              <a:defRPr lang="de-DE" sz="2000"/>
            </a:lvl3pPr>
            <a:lvl4pPr marL="822960" indent="-283464">
              <a:spcBef>
                <a:spcPts val="1800"/>
              </a:spcBef>
              <a:defRPr lang="de-DE" sz="2000"/>
            </a:lvl4pPr>
            <a:lvl5pPr marL="1005840" indent="-283464">
              <a:spcBef>
                <a:spcPts val="1800"/>
              </a:spcBef>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sp>
        <p:nvSpPr>
          <p:cNvPr id="10" name="Foliennummernplatzhalt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pPr/>
              <a:t>‹Nr.›</a:t>
            </a:fld>
            <a:endParaRPr lang="de-DE" dirty="0">
              <a:latin typeface="+mn-lt"/>
            </a:endParaRPr>
          </a:p>
        </p:txBody>
      </p:sp>
      <p:sp>
        <p:nvSpPr>
          <p:cNvPr id="8" name="Datumsplatzhalter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de-DE"/>
            </a:defPPr>
          </a:lstStyle>
          <a:p>
            <a:pPr rtl="0"/>
            <a:endParaRPr lang="de-DE"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inhalt und Bild">
    <p:bg>
      <p:bgPr>
        <a:solidFill>
          <a:schemeClr val="tx1"/>
        </a:solidFill>
        <a:effectLst/>
      </p:bgPr>
    </p:bg>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de-DE" sz="4400" b="1" i="0">
                <a:solidFill>
                  <a:schemeClr val="bg1"/>
                </a:solidFill>
                <a:latin typeface="+mj-lt"/>
              </a:defRPr>
            </a:lvl1pPr>
          </a:lstStyle>
          <a:p>
            <a:pPr rtl="0"/>
            <a:r>
              <a:rPr lang="de-DE"/>
              <a:t>Titel durch Klicken hinzufügen </a:t>
            </a:r>
          </a:p>
        </p:txBody>
      </p:sp>
      <p:sp>
        <p:nvSpPr>
          <p:cNvPr id="3" name="Inhaltsplatzhalt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de-DE" sz="2000"/>
            </a:lvl1pPr>
            <a:lvl2pPr indent="-283464">
              <a:spcBef>
                <a:spcPts val="1800"/>
              </a:spcBef>
              <a:defRPr lang="de-DE" sz="2000"/>
            </a:lvl2pPr>
            <a:lvl3pPr indent="-283464">
              <a:spcBef>
                <a:spcPts val="1800"/>
              </a:spcBef>
              <a:defRPr lang="de-DE" sz="2000"/>
            </a:lvl3pPr>
            <a:lvl4pPr indent="-283464">
              <a:spcBef>
                <a:spcPts val="1800"/>
              </a:spcBef>
              <a:defRPr lang="de-DE" sz="2000"/>
            </a:lvl4pPr>
            <a:lvl5pPr indent="-283464">
              <a:spcBef>
                <a:spcPts val="1800"/>
              </a:spcBef>
              <a:defRPr lang="de-DE" sz="2000"/>
            </a:lvl5pPr>
          </a:lstStyle>
          <a:p>
            <a:pPr lvl="0" rtl="0"/>
            <a:r>
              <a:rPr lang="de-DE"/>
              <a:t>Klicken, um Inhalt hinzuzufügen</a:t>
            </a:r>
          </a:p>
          <a:p>
            <a:pPr lvl="1" rtl="0"/>
            <a:r>
              <a:rPr lang="de-DE"/>
              <a:t>Zweite Ebene</a:t>
            </a:r>
          </a:p>
          <a:p>
            <a:pPr lvl="2" rtl="0"/>
            <a:r>
              <a:rPr lang="de-DE"/>
              <a:t>Dritte Ebene</a:t>
            </a:r>
          </a:p>
          <a:p>
            <a:pPr lvl="3" rtl="0"/>
            <a:r>
              <a:rPr lang="de-DE"/>
              <a:t>Vierte Ebene</a:t>
            </a:r>
          </a:p>
          <a:p>
            <a:pPr lvl="4" rtl="0"/>
            <a:r>
              <a:rPr lang="de-DE"/>
              <a:t>Fünfte Ebene</a:t>
            </a:r>
          </a:p>
        </p:txBody>
      </p:sp>
      <p:cxnSp>
        <p:nvCxnSpPr>
          <p:cNvPr id="4" name="Gerader Verbinde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Bildplatzhalt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de-DE" sz="2000">
                <a:solidFill>
                  <a:schemeClr val="bg1"/>
                </a:solidFill>
              </a:defRPr>
            </a:lvl1pPr>
          </a:lstStyle>
          <a:p>
            <a:pPr rtl="0"/>
            <a:r>
              <a:rPr lang="de-DE"/>
              <a:t>Bild durch Klicken auf Symbol hinzufügen</a:t>
            </a:r>
          </a:p>
        </p:txBody>
      </p:sp>
      <p:sp>
        <p:nvSpPr>
          <p:cNvPr id="10" name="Foliennummernplatzhalt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pPr/>
              <a:t>‹Nr.›</a:t>
            </a:fld>
            <a:endParaRPr lang="de-DE" dirty="0">
              <a:latin typeface="+mn-lt"/>
            </a:endParaRPr>
          </a:p>
        </p:txBody>
      </p:sp>
      <p:sp>
        <p:nvSpPr>
          <p:cNvPr id="8" name="Datumsplatzhalter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de-DE"/>
            </a:defPPr>
          </a:lstStyle>
          <a:p>
            <a:pPr rtl="0"/>
            <a:endParaRPr lang="de-DE"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781EBB3-A247-6304-E024-B792C4F76819}"/>
              </a:ext>
            </a:extLst>
          </p:cNvPr>
          <p:cNvGraphicFramePr>
            <a:graphicFrameLocks noChangeAspect="1"/>
          </p:cNvGraphicFramePr>
          <p:nvPr userDrawn="1">
            <p:custDataLst>
              <p:tags r:id="rId15"/>
            </p:custDataLst>
            <p:extLst>
              <p:ext uri="{D42A27DB-BD31-4B8C-83A1-F6EECF244321}">
                <p14:modId xmlns:p14="http://schemas.microsoft.com/office/powerpoint/2010/main" val="2401422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6" imgW="393" imgH="396" progId="TCLayout.ActiveDocument.1">
                  <p:embed/>
                </p:oleObj>
              </mc:Choice>
              <mc:Fallback>
                <p:oleObj name="think-cell Folie" r:id="rId16" imgW="393" imgH="396"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 name="Textplatzhalt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de-DE"/>
            </a:defPPr>
          </a:lstStyle>
          <a:p>
            <a:pPr lvl="0" rtl="0"/>
            <a:r>
              <a:rPr lang="de-DE"/>
              <a:t>Textmasterformat durch Klicken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12" name="Titelplatzhalt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de-DE"/>
            </a:defPPr>
          </a:lstStyle>
          <a:p>
            <a:pPr rtl="0"/>
            <a:r>
              <a:rPr lang="de-DE"/>
              <a:t>Titelmasterformat durch Klicken bearbeiten</a:t>
            </a:r>
          </a:p>
        </p:txBody>
      </p:sp>
      <p:sp>
        <p:nvSpPr>
          <p:cNvPr id="30" name="Datumsplatzhalt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de-DE" sz="1100" b="0" i="0">
                <a:solidFill>
                  <a:schemeClr val="bg1"/>
                </a:solidFill>
                <a:latin typeface="+mn-lt"/>
              </a:defRPr>
            </a:lvl1pPr>
          </a:lstStyle>
          <a:p>
            <a:pPr rtl="0"/>
            <a:endParaRPr lang="de-DE" dirty="0">
              <a:latin typeface="+mn-lt"/>
            </a:endParaRPr>
          </a:p>
        </p:txBody>
      </p:sp>
      <p:sp>
        <p:nvSpPr>
          <p:cNvPr id="32" name="Foliennummernplatzhalt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de-DE" sz="1100" b="1" i="0">
                <a:solidFill>
                  <a:schemeClr val="bg1"/>
                </a:solidFill>
                <a:latin typeface="+mn-lt"/>
              </a:defRPr>
            </a:lvl1pPr>
          </a:lstStyle>
          <a:p>
            <a:pPr rtl="0"/>
            <a:fld id="{294A09A9-5501-47C1-A89A-A340965A2BE2}" type="slidenum">
              <a:rPr lang="de-DE" smtClean="0"/>
              <a:pPr/>
              <a:t>‹Nr.›</a:t>
            </a:fld>
            <a:endParaRPr lang="de-DE"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lang="de-DE" sz="4400" b="1" i="0" kern="1200" spc="100" baseline="0">
          <a:solidFill>
            <a:schemeClr val="bg1"/>
          </a:solidFill>
          <a:latin typeface="+mj-lt"/>
          <a:ea typeface="+mj-ea"/>
          <a:cs typeface="+mj-cs"/>
        </a:defRPr>
      </a:lvl1pPr>
      <a:lvl2pPr eaLnBrk="1" hangingPunct="1">
        <a:defRPr lang="de-DE">
          <a:solidFill>
            <a:schemeClr val="tx2"/>
          </a:solidFill>
        </a:defRPr>
      </a:lvl2pPr>
      <a:lvl3pPr eaLnBrk="1" hangingPunct="1">
        <a:defRPr lang="de-DE">
          <a:solidFill>
            <a:schemeClr val="tx2"/>
          </a:solidFill>
        </a:defRPr>
      </a:lvl3pPr>
      <a:lvl4pPr eaLnBrk="1" hangingPunct="1">
        <a:defRPr lang="de-DE">
          <a:solidFill>
            <a:schemeClr val="tx2"/>
          </a:solidFill>
        </a:defRPr>
      </a:lvl4pPr>
      <a:lvl5pPr eaLnBrk="1" hangingPunct="1">
        <a:defRPr lang="de-DE">
          <a:solidFill>
            <a:schemeClr val="tx2"/>
          </a:solidFill>
        </a:defRPr>
      </a:lvl5pPr>
      <a:lvl6pPr eaLnBrk="1" hangingPunct="1">
        <a:defRPr lang="de-DE">
          <a:solidFill>
            <a:schemeClr val="tx2"/>
          </a:solidFill>
        </a:defRPr>
      </a:lvl6pPr>
      <a:lvl7pPr eaLnBrk="1" hangingPunct="1">
        <a:defRPr lang="de-DE">
          <a:solidFill>
            <a:schemeClr val="tx2"/>
          </a:solidFill>
        </a:defRPr>
      </a:lvl7pPr>
      <a:lvl8pPr eaLnBrk="1" hangingPunct="1">
        <a:defRPr lang="de-DE">
          <a:solidFill>
            <a:schemeClr val="tx2"/>
          </a:solidFill>
        </a:defRPr>
      </a:lvl8pPr>
      <a:lvl9pPr eaLnBrk="1" hangingPunct="1">
        <a:defRPr lang="de-DE">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lang="de-DE"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de-DE"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de-DE"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de-DE"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de-DE"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9pPr>
    </p:bodyStyle>
    <p:other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rtlCol="0"/>
          <a:lstStyle>
            <a:defPPr>
              <a:defRPr lang="de-DE"/>
            </a:defPPr>
          </a:lstStyle>
          <a:p>
            <a:pPr rtl="0"/>
            <a:r>
              <a:rPr lang="de-DE" dirty="0"/>
              <a:t>Einfache Präsentation</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de-DE"/>
            </a:defPPr>
          </a:lstStyle>
          <a:p>
            <a:pPr rtl="0"/>
            <a:r>
              <a:rPr lang="de-DE"/>
              <a:t>Effektive Präsentationstechniken</a:t>
            </a:r>
          </a:p>
        </p:txBody>
      </p:sp>
      <p:sp>
        <p:nvSpPr>
          <p:cNvPr id="3" name="Inhaltsplatzhalter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4490827" cy="3597470"/>
          </a:xfrm>
        </p:spPr>
        <p:txBody>
          <a:bodyPr rtlCol="0"/>
          <a:lstStyle>
            <a:defPPr>
              <a:defRPr lang="de-DE"/>
            </a:defPPr>
          </a:lstStyle>
          <a:p>
            <a:pPr rtl="0"/>
            <a:r>
              <a:rPr lang="de-DE" dirty="0"/>
              <a:t>Dies ist ein mächtiges Werkzeug beim öffentlichen Reden. Dabei werden Tonhöhe, Tonfall und Lautstärke variiert, um Emotionen zu vermitteln, Punkte zu betonen und das Interesse aufrechtzuerhalten:</a:t>
            </a:r>
          </a:p>
          <a:p>
            <a:pPr lvl="1" rtl="0"/>
            <a:r>
              <a:rPr lang="de-DE" dirty="0"/>
              <a:t>Tonhöhenvariation</a:t>
            </a:r>
          </a:p>
          <a:p>
            <a:pPr lvl="1" rtl="0"/>
            <a:r>
              <a:rPr lang="de-DE" dirty="0"/>
              <a:t>Tonfall</a:t>
            </a:r>
          </a:p>
          <a:p>
            <a:pPr lvl="1" rtl="0"/>
            <a:r>
              <a:rPr lang="de-DE" dirty="0"/>
              <a:t>Lautstärkeregelung</a:t>
            </a:r>
          </a:p>
        </p:txBody>
      </p:sp>
      <p:sp>
        <p:nvSpPr>
          <p:cNvPr id="4" name="Inhaltsplatzhalter 3">
            <a:extLst>
              <a:ext uri="{FF2B5EF4-FFF2-40B4-BE49-F238E27FC236}">
                <a16:creationId xmlns:a16="http://schemas.microsoft.com/office/drawing/2014/main" id="{41FC7B50-71A6-D8BE-C032-5EB4CF5706D5}"/>
              </a:ext>
            </a:extLst>
          </p:cNvPr>
          <p:cNvSpPr>
            <a:spLocks noGrp="1"/>
          </p:cNvSpPr>
          <p:nvPr>
            <p:ph sz="quarter" idx="16"/>
          </p:nvPr>
        </p:nvSpPr>
        <p:spPr>
          <a:xfrm>
            <a:off x="5881898" y="2676525"/>
            <a:ext cx="4490827" cy="3597470"/>
          </a:xfrm>
        </p:spPr>
        <p:txBody>
          <a:bodyPr rtlCol="0"/>
          <a:lstStyle>
            <a:defPPr>
              <a:defRPr lang="de-DE"/>
            </a:defPPr>
          </a:lstStyle>
          <a:p>
            <a:pPr rtl="0"/>
            <a:r>
              <a:rPr lang="de-DE" dirty="0"/>
              <a:t>Eine wirkungsvolle Körpersprache unterstreicht Ihre Botschaft und macht sie eindrucksvoller und einprägsamer:</a:t>
            </a:r>
          </a:p>
          <a:p>
            <a:pPr lvl="1" rtl="0"/>
            <a:r>
              <a:rPr lang="de-DE" dirty="0"/>
              <a:t>Aussagekräftiger Augenkontakt</a:t>
            </a:r>
          </a:p>
          <a:p>
            <a:pPr lvl="1" rtl="0"/>
            <a:r>
              <a:rPr lang="de-DE" dirty="0"/>
              <a:t>Gezielte Gesten</a:t>
            </a:r>
          </a:p>
          <a:p>
            <a:pPr lvl="1" rtl="0"/>
            <a:r>
              <a:rPr lang="de-DE" dirty="0"/>
              <a:t>Gute Körperhaltung beibehalten</a:t>
            </a:r>
          </a:p>
          <a:p>
            <a:pPr lvl="1" rtl="0"/>
            <a:r>
              <a:rPr lang="de-DE" dirty="0"/>
              <a:t>Kontrollieren Ihrer Ausdrucksweise</a:t>
            </a:r>
          </a:p>
        </p:txBody>
      </p:sp>
    </p:spTree>
    <p:extLst>
      <p:ext uri="{BB962C8B-B14F-4D97-AF65-F5344CB8AC3E}">
        <p14:creationId xmlns:p14="http://schemas.microsoft.com/office/powerpoint/2010/main" val="88848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DD6C149-7B4F-A244-B7CB-4043BF4B74EA}"/>
              </a:ext>
            </a:extLst>
          </p:cNvPr>
          <p:cNvGraphicFramePr>
            <a:graphicFrameLocks noChangeAspect="1"/>
          </p:cNvGraphicFramePr>
          <p:nvPr>
            <p:custDataLst>
              <p:tags r:id="rId1"/>
            </p:custDataLst>
            <p:extLst>
              <p:ext uri="{D42A27DB-BD31-4B8C-83A1-F6EECF244321}">
                <p14:modId xmlns:p14="http://schemas.microsoft.com/office/powerpoint/2010/main" val="1564694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3" imgH="396" progId="TCLayout.ActiveDocument.1">
                  <p:embed/>
                </p:oleObj>
              </mc:Choice>
              <mc:Fallback>
                <p:oleObj name="think-cell Folie" r:id="rId4" imgW="393"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0BD29B5-1B58-809F-FEA7-B82105E94664}"/>
              </a:ext>
            </a:extLst>
          </p:cNvPr>
          <p:cNvSpPr>
            <a:spLocks noGrp="1"/>
          </p:cNvSpPr>
          <p:nvPr>
            <p:ph type="title"/>
          </p:nvPr>
        </p:nvSpPr>
        <p:spPr/>
        <p:txBody>
          <a:bodyPr vert="horz" rtlCol="0"/>
          <a:lstStyle>
            <a:defPPr>
              <a:defRPr lang="de-DE"/>
            </a:defPPr>
          </a:lstStyle>
          <a:p>
            <a:pPr rtl="0"/>
            <a:r>
              <a:rPr lang="de-DE" dirty="0"/>
              <a:t>Kontaktfähigkeit: </a:t>
            </a:r>
            <a:br>
              <a:rPr lang="de-DE" dirty="0"/>
            </a:br>
            <a:r>
              <a:rPr lang="de-DE" dirty="0"/>
              <a:t>Gut auf kritische Fragen reagieren</a:t>
            </a:r>
          </a:p>
        </p:txBody>
      </p:sp>
      <p:sp>
        <p:nvSpPr>
          <p:cNvPr id="3" name="Inhaltsplatzhalter 2">
            <a:extLst>
              <a:ext uri="{FF2B5EF4-FFF2-40B4-BE49-F238E27FC236}">
                <a16:creationId xmlns:a16="http://schemas.microsoft.com/office/drawing/2014/main" id="{8B599B60-BF79-A832-6AD4-6C6FC6CE4317}"/>
              </a:ext>
            </a:extLst>
          </p:cNvPr>
          <p:cNvSpPr>
            <a:spLocks noGrp="1"/>
          </p:cNvSpPr>
          <p:nvPr>
            <p:ph sz="quarter" idx="13"/>
          </p:nvPr>
        </p:nvSpPr>
        <p:spPr/>
        <p:txBody>
          <a:bodyPr rtlCol="0">
            <a:normAutofit/>
          </a:bodyPr>
          <a:lstStyle>
            <a:defPPr>
              <a:defRPr lang="de-DE"/>
            </a:defPPr>
          </a:lstStyle>
          <a:p>
            <a:pPr rtl="0"/>
            <a:r>
              <a:rPr lang="de-DE" dirty="0"/>
              <a:t>Um Selbstvertrauen und Autorität auszudrücken, ist es wichtig, während der Frage-und-Antwort-Runde Gelassenheit zu bewahren. Beachten Sie die folgenden Tipps, um gelassen zu bleiben:</a:t>
            </a:r>
          </a:p>
          <a:p>
            <a:pPr lvl="1" rtl="0"/>
            <a:r>
              <a:rPr lang="de-DE" dirty="0"/>
              <a:t>Ruhig bleiben</a:t>
            </a:r>
          </a:p>
          <a:p>
            <a:pPr lvl="1" rtl="0"/>
            <a:r>
              <a:rPr lang="de-DE" dirty="0"/>
              <a:t>Aktiv zuhören</a:t>
            </a:r>
          </a:p>
          <a:p>
            <a:pPr lvl="1" rtl="0"/>
            <a:r>
              <a:rPr lang="de-DE" dirty="0"/>
              <a:t>Innehalten und nachdenken</a:t>
            </a:r>
          </a:p>
          <a:p>
            <a:pPr lvl="1" rtl="0"/>
            <a:r>
              <a:rPr lang="de-DE" dirty="0"/>
              <a:t>Augenkontakt beibehalten</a:t>
            </a:r>
          </a:p>
        </p:txBody>
      </p:sp>
    </p:spTree>
    <p:extLst>
      <p:ext uri="{BB962C8B-B14F-4D97-AF65-F5344CB8AC3E}">
        <p14:creationId xmlns:p14="http://schemas.microsoft.com/office/powerpoint/2010/main" val="308822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de-DE"/>
            </a:defPPr>
          </a:lstStyle>
          <a:p>
            <a:pPr rtl="0"/>
            <a:r>
              <a:rPr lang="de-DE"/>
              <a:t>Letzte Tipps und Erkenntnisse</a:t>
            </a:r>
          </a:p>
        </p:txBody>
      </p:sp>
      <p:sp>
        <p:nvSpPr>
          <p:cNvPr id="3" name="Inhaltsplatzhalter 2">
            <a:extLst>
              <a:ext uri="{FF2B5EF4-FFF2-40B4-BE49-F238E27FC236}">
                <a16:creationId xmlns:a16="http://schemas.microsoft.com/office/drawing/2014/main" id="{4096FB3A-B62C-3DAB-4FD1-B4EBDD650AEF}"/>
              </a:ext>
            </a:extLst>
          </p:cNvPr>
          <p:cNvSpPr>
            <a:spLocks noGrp="1"/>
          </p:cNvSpPr>
          <p:nvPr>
            <p:ph sz="quarter" idx="13"/>
          </p:nvPr>
        </p:nvSpPr>
        <p:spPr>
          <a:xfrm>
            <a:off x="595523" y="2676525"/>
            <a:ext cx="5746750" cy="3597470"/>
          </a:xfrm>
        </p:spPr>
        <p:txBody>
          <a:bodyPr rtlCol="0">
            <a:normAutofit lnSpcReduction="10000"/>
          </a:bodyPr>
          <a:lstStyle>
            <a:defPPr>
              <a:defRPr lang="de-DE"/>
            </a:defPPr>
          </a:lstStyle>
          <a:p>
            <a:pPr rtl="0"/>
            <a:r>
              <a:rPr lang="de-DE"/>
              <a:t>Konsequentes Üben</a:t>
            </a:r>
          </a:p>
          <a:p>
            <a:pPr lvl="1" rtl="0"/>
            <a:r>
              <a:rPr lang="de-DE"/>
              <a:t>Stärken Ihrer Vertrautheit</a:t>
            </a:r>
          </a:p>
          <a:p>
            <a:pPr rtl="0"/>
            <a:r>
              <a:rPr lang="de-DE"/>
              <a:t>Vortragsstil verfeinern</a:t>
            </a:r>
          </a:p>
          <a:p>
            <a:pPr lvl="1" rtl="0"/>
            <a:r>
              <a:rPr lang="de-DE"/>
              <a:t>Tempo, Tonfall und Betonung</a:t>
            </a:r>
          </a:p>
          <a:p>
            <a:pPr rtl="0"/>
            <a:r>
              <a:rPr lang="de-DE"/>
              <a:t>Timing und Übergänge</a:t>
            </a:r>
          </a:p>
          <a:p>
            <a:pPr lvl="1" rtl="0"/>
            <a:r>
              <a:rPr lang="de-DE"/>
              <a:t>Streben Sie einen nahtlosen, professionellen Vortrag an.</a:t>
            </a:r>
          </a:p>
          <a:p>
            <a:pPr rtl="0"/>
            <a:r>
              <a:rPr lang="de-DE"/>
              <a:t>Übungspublikum</a:t>
            </a:r>
          </a:p>
          <a:p>
            <a:pPr lvl="1" rtl="0"/>
            <a:r>
              <a:rPr lang="de-DE"/>
              <a:t>Bitten Sie Ihre Kollegen, zuzuhören und Feedback zu geben.</a:t>
            </a:r>
          </a:p>
          <a:p>
            <a:pPr lvl="1" rtl="0"/>
            <a:endParaRPr lang="de-DE" dirty="0"/>
          </a:p>
        </p:txBody>
      </p:sp>
      <p:sp>
        <p:nvSpPr>
          <p:cNvPr id="4" name="Inhaltsplatzhalter 3">
            <a:extLst>
              <a:ext uri="{FF2B5EF4-FFF2-40B4-BE49-F238E27FC236}">
                <a16:creationId xmlns:a16="http://schemas.microsoft.com/office/drawing/2014/main" id="{43E198AA-251D-4446-30C4-8F2FA7F6A72C}"/>
              </a:ext>
            </a:extLst>
          </p:cNvPr>
          <p:cNvSpPr>
            <a:spLocks noGrp="1"/>
          </p:cNvSpPr>
          <p:nvPr>
            <p:ph sz="quarter" idx="14"/>
          </p:nvPr>
        </p:nvSpPr>
        <p:spPr>
          <a:xfrm>
            <a:off x="7620000" y="2676525"/>
            <a:ext cx="3947160" cy="3597470"/>
          </a:xfrm>
        </p:spPr>
        <p:txBody>
          <a:bodyPr rtlCol="0"/>
          <a:lstStyle>
            <a:defPPr>
              <a:defRPr lang="de-DE"/>
            </a:defPPr>
          </a:lstStyle>
          <a:p>
            <a:pPr rtl="0"/>
            <a:r>
              <a:rPr lang="de-DE"/>
              <a:t>Feedback einholen</a:t>
            </a:r>
          </a:p>
          <a:p>
            <a:pPr rtl="0"/>
            <a:r>
              <a:rPr lang="de-DE"/>
              <a:t>Über Leistung nachdenken</a:t>
            </a:r>
          </a:p>
          <a:p>
            <a:pPr rtl="0"/>
            <a:r>
              <a:rPr lang="de-DE"/>
              <a:t>Erkunden neuer Techniken</a:t>
            </a:r>
          </a:p>
          <a:p>
            <a:pPr rtl="0"/>
            <a:r>
              <a:rPr lang="de-DE"/>
              <a:t>Persönliche Ziele festlegen</a:t>
            </a:r>
          </a:p>
          <a:p>
            <a:pPr rtl="0"/>
            <a:r>
              <a:rPr lang="de-DE"/>
              <a:t>Wiederholen und Anpassen</a:t>
            </a:r>
          </a:p>
        </p:txBody>
      </p:sp>
    </p:spTree>
    <p:extLst>
      <p:ext uri="{BB962C8B-B14F-4D97-AF65-F5344CB8AC3E}">
        <p14:creationId xmlns:p14="http://schemas.microsoft.com/office/powerpoint/2010/main" val="185076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1F3DDA8-9FC7-5A5E-1FFD-F8B7EB89E047}"/>
              </a:ext>
            </a:extLst>
          </p:cNvPr>
          <p:cNvPicPr>
            <a:picLocks noChangeAspect="1"/>
          </p:cNvPicPr>
          <p:nvPr/>
        </p:nvPicPr>
        <p:blipFill>
          <a:blip r:embed="rId4"/>
          <a:srcRect t="15634"/>
          <a:stretch/>
        </p:blipFill>
        <p:spPr>
          <a:xfrm>
            <a:off x="-18512" y="-20097"/>
            <a:ext cx="12229024" cy="6878097"/>
          </a:xfrm>
          <a:prstGeom prst="rect">
            <a:avLst/>
          </a:prstGeom>
        </p:spPr>
      </p:pic>
      <p:graphicFrame>
        <p:nvGraphicFramePr>
          <p:cNvPr id="2" name="think-cell data - do not delete" hidden="1">
            <a:extLst>
              <a:ext uri="{FF2B5EF4-FFF2-40B4-BE49-F238E27FC236}">
                <a16:creationId xmlns:a16="http://schemas.microsoft.com/office/drawing/2014/main" id="{7D31E742-FE4D-50E0-165D-5AEEB65A6143}"/>
              </a:ext>
            </a:extLst>
          </p:cNvPr>
          <p:cNvGraphicFramePr>
            <a:graphicFrameLocks noChangeAspect="1"/>
          </p:cNvGraphicFramePr>
          <p:nvPr>
            <p:custDataLst>
              <p:tags r:id="rId1"/>
            </p:custDataLst>
            <p:extLst>
              <p:ext uri="{D42A27DB-BD31-4B8C-83A1-F6EECF244321}">
                <p14:modId xmlns:p14="http://schemas.microsoft.com/office/powerpoint/2010/main" val="709743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93" imgH="396" progId="TCLayout.ActiveDocument.1">
                  <p:embed/>
                </p:oleObj>
              </mc:Choice>
              <mc:Fallback>
                <p:oleObj name="think-cell Folie" r:id="rId5" imgW="393"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9C37279A-330D-886F-340D-494A5005E5FC}"/>
              </a:ext>
            </a:extLst>
          </p:cNvPr>
          <p:cNvSpPr>
            <a:spLocks noGrp="1"/>
          </p:cNvSpPr>
          <p:nvPr>
            <p:ph type="title"/>
          </p:nvPr>
        </p:nvSpPr>
        <p:spPr>
          <a:xfrm>
            <a:off x="6696818" y="2959335"/>
            <a:ext cx="3067115" cy="939329"/>
          </a:xfrm>
        </p:spPr>
        <p:txBody>
          <a:bodyPr vert="horz" rtlCol="0"/>
          <a:lstStyle>
            <a:defPPr>
              <a:defRPr lang="de-DE"/>
            </a:defPPr>
          </a:lstStyle>
          <a:p>
            <a:pPr rtl="0"/>
            <a:r>
              <a:rPr lang="de-DE" dirty="0"/>
              <a:t>Einstieg</a:t>
            </a:r>
          </a:p>
        </p:txBody>
      </p:sp>
      <p:sp>
        <p:nvSpPr>
          <p:cNvPr id="7" name="Textfeld 6">
            <a:extLst>
              <a:ext uri="{FF2B5EF4-FFF2-40B4-BE49-F238E27FC236}">
                <a16:creationId xmlns:a16="http://schemas.microsoft.com/office/drawing/2014/main" id="{03F14759-C0F9-5EFD-29DF-5DDBCD32088B}"/>
              </a:ext>
            </a:extLst>
          </p:cNvPr>
          <p:cNvSpPr txBox="1"/>
          <p:nvPr/>
        </p:nvSpPr>
        <p:spPr>
          <a:xfrm>
            <a:off x="9633489" y="6479605"/>
            <a:ext cx="2558511" cy="307777"/>
          </a:xfrm>
          <a:prstGeom prst="rect">
            <a:avLst/>
          </a:prstGeom>
          <a:noFill/>
        </p:spPr>
        <p:txBody>
          <a:bodyPr wrap="square">
            <a:spAutoFit/>
          </a:bodyPr>
          <a:lstStyle/>
          <a:p>
            <a:r>
              <a:rPr lang="de-DE" sz="1400" dirty="0"/>
              <a:t>Bild generiert mit Sora (OpenAI)</a:t>
            </a:r>
          </a:p>
        </p:txBody>
      </p:sp>
    </p:spTree>
    <p:extLst>
      <p:ext uri="{BB962C8B-B14F-4D97-AF65-F5344CB8AC3E}">
        <p14:creationId xmlns:p14="http://schemas.microsoft.com/office/powerpoint/2010/main" val="224937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C0462B7-E195-9B59-08D9-0544B32B14FA}"/>
              </a:ext>
            </a:extLst>
          </p:cNvPr>
          <p:cNvGraphicFramePr>
            <a:graphicFrameLocks noChangeAspect="1"/>
          </p:cNvGraphicFramePr>
          <p:nvPr>
            <p:custDataLst>
              <p:tags r:id="rId1"/>
            </p:custDataLst>
            <p:extLst>
              <p:ext uri="{D42A27DB-BD31-4B8C-83A1-F6EECF244321}">
                <p14:modId xmlns:p14="http://schemas.microsoft.com/office/powerpoint/2010/main" val="1584537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3" imgH="396" progId="TCLayout.ActiveDocument.1">
                  <p:embed/>
                </p:oleObj>
              </mc:Choice>
              <mc:Fallback>
                <p:oleObj name="think-cell Folie" r:id="rId4" imgW="393"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vert="horz" rtlCol="0"/>
          <a:lstStyle>
            <a:defPPr>
              <a:defRPr lang="de-DE"/>
            </a:defPPr>
          </a:lstStyle>
          <a:p>
            <a:pPr rtl="0"/>
            <a:r>
              <a:rPr lang="de-DE" dirty="0"/>
              <a:t>Status Quo</a:t>
            </a:r>
          </a:p>
        </p:txBody>
      </p:sp>
      <p:pic>
        <p:nvPicPr>
          <p:cNvPr id="12" name="Bildplatzhalter 4">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a:blip r:embed="rId6"/>
          <a:srcRect/>
          <a:stretch/>
        </p:blipFill>
        <p:spPr>
          <a:xfrm>
            <a:off x="0" y="-11113"/>
            <a:ext cx="5791200" cy="6880226"/>
          </a:xfrm>
        </p:spPr>
      </p:pic>
      <p:sp>
        <p:nvSpPr>
          <p:cNvPr id="3" name="Textplatzhalt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568602"/>
            <a:ext cx="5486400" cy="1645920"/>
          </a:xfrm>
        </p:spPr>
        <p:txBody>
          <a:bodyPr rtlCol="0"/>
          <a:lstStyle>
            <a:defPPr>
              <a:defRPr lang="de-DE"/>
            </a:defPPr>
          </a:lstStyle>
          <a:p>
            <a:pPr rtl="0"/>
            <a:r>
              <a:rPr lang="de-DE" dirty="0"/>
              <a:t>3-5 wichtige Fakten zur aktuellen Situation</a:t>
            </a:r>
          </a:p>
        </p:txBody>
      </p:sp>
      <p:sp>
        <p:nvSpPr>
          <p:cNvPr id="4" name="Textfeld 3">
            <a:extLst>
              <a:ext uri="{FF2B5EF4-FFF2-40B4-BE49-F238E27FC236}">
                <a16:creationId xmlns:a16="http://schemas.microsoft.com/office/drawing/2014/main" id="{613F3E19-960E-4FFF-75CB-402640F6FCE5}"/>
              </a:ext>
            </a:extLst>
          </p:cNvPr>
          <p:cNvSpPr txBox="1"/>
          <p:nvPr/>
        </p:nvSpPr>
        <p:spPr>
          <a:xfrm>
            <a:off x="3067374" y="6550223"/>
            <a:ext cx="2723826" cy="307777"/>
          </a:xfrm>
          <a:prstGeom prst="rect">
            <a:avLst/>
          </a:prstGeom>
          <a:noFill/>
        </p:spPr>
        <p:txBody>
          <a:bodyPr wrap="square">
            <a:spAutoFit/>
          </a:bodyPr>
          <a:lstStyle/>
          <a:p>
            <a:r>
              <a:rPr lang="de-DE" sz="1400" dirty="0"/>
              <a:t>Bild generiert mit Sora (OpenAI)</a:t>
            </a:r>
          </a:p>
        </p:txBody>
      </p:sp>
    </p:spTree>
    <p:extLst>
      <p:ext uri="{BB962C8B-B14F-4D97-AF65-F5344CB8AC3E}">
        <p14:creationId xmlns:p14="http://schemas.microsoft.com/office/powerpoint/2010/main" val="144087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BFBC975-120B-0F84-50AA-CF7AB40931E9}"/>
              </a:ext>
            </a:extLst>
          </p:cNvPr>
          <p:cNvGraphicFramePr>
            <a:graphicFrameLocks noChangeAspect="1"/>
          </p:cNvGraphicFramePr>
          <p:nvPr>
            <p:custDataLst>
              <p:tags r:id="rId1"/>
            </p:custDataLst>
            <p:extLst>
              <p:ext uri="{D42A27DB-BD31-4B8C-83A1-F6EECF244321}">
                <p14:modId xmlns:p14="http://schemas.microsoft.com/office/powerpoint/2010/main" val="2327588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3" imgH="396" progId="TCLayout.ActiveDocument.1">
                  <p:embed/>
                </p:oleObj>
              </mc:Choice>
              <mc:Fallback>
                <p:oleObj name="think-cell Folie" r:id="rId4" imgW="393"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el 4">
            <a:extLst>
              <a:ext uri="{FF2B5EF4-FFF2-40B4-BE49-F238E27FC236}">
                <a16:creationId xmlns:a16="http://schemas.microsoft.com/office/drawing/2014/main" id="{90E30DFB-15D9-905C-23D3-3D764CF65A1C}"/>
              </a:ext>
            </a:extLst>
          </p:cNvPr>
          <p:cNvSpPr>
            <a:spLocks noGrp="1"/>
          </p:cNvSpPr>
          <p:nvPr>
            <p:ph type="title"/>
          </p:nvPr>
        </p:nvSpPr>
        <p:spPr/>
        <p:txBody>
          <a:bodyPr vert="horz"/>
          <a:lstStyle/>
          <a:p>
            <a:r>
              <a:rPr lang="de-DE" dirty="0"/>
              <a:t>Vorstellen des Konfliktes</a:t>
            </a:r>
          </a:p>
        </p:txBody>
      </p:sp>
      <p:sp>
        <p:nvSpPr>
          <p:cNvPr id="6" name="Inhaltsplatzhalter 5">
            <a:extLst>
              <a:ext uri="{FF2B5EF4-FFF2-40B4-BE49-F238E27FC236}">
                <a16:creationId xmlns:a16="http://schemas.microsoft.com/office/drawing/2014/main" id="{35B43432-AE61-F3D9-353E-CEE477472390}"/>
              </a:ext>
            </a:extLst>
          </p:cNvPr>
          <p:cNvSpPr>
            <a:spLocks noGrp="1"/>
          </p:cNvSpPr>
          <p:nvPr>
            <p:ph sz="quarter" idx="15"/>
          </p:nvPr>
        </p:nvSpPr>
        <p:spPr/>
        <p:txBody>
          <a:bodyPr/>
          <a:lstStyle/>
          <a:p>
            <a:r>
              <a:rPr lang="de-DE" dirty="0"/>
              <a:t>Welche Probleme bestehen in dem aktuellen Status Quo (Bitte nur das nennen, was man lösen kann)</a:t>
            </a:r>
          </a:p>
        </p:txBody>
      </p:sp>
      <p:pic>
        <p:nvPicPr>
          <p:cNvPr id="16" name="Inhaltsplatzhalter 15">
            <a:extLst>
              <a:ext uri="{FF2B5EF4-FFF2-40B4-BE49-F238E27FC236}">
                <a16:creationId xmlns:a16="http://schemas.microsoft.com/office/drawing/2014/main" id="{498C637C-6B6F-8CDA-9991-CF518AB8D00E}"/>
              </a:ext>
            </a:extLst>
          </p:cNvPr>
          <p:cNvPicPr>
            <a:picLocks noGrp="1" noChangeAspect="1"/>
          </p:cNvPicPr>
          <p:nvPr>
            <p:ph sz="quarter" idx="16"/>
          </p:nvPr>
        </p:nvPicPr>
        <p:blipFill>
          <a:blip r:embed="rId6"/>
          <a:srcRect l="26113" r="26113"/>
          <a:stretch/>
        </p:blipFill>
        <p:spPr>
          <a:xfrm>
            <a:off x="7276011" y="0"/>
            <a:ext cx="4915989" cy="6859960"/>
          </a:xfrm>
        </p:spPr>
      </p:pic>
      <p:sp>
        <p:nvSpPr>
          <p:cNvPr id="2" name="Textfeld 1">
            <a:extLst>
              <a:ext uri="{FF2B5EF4-FFF2-40B4-BE49-F238E27FC236}">
                <a16:creationId xmlns:a16="http://schemas.microsoft.com/office/drawing/2014/main" id="{B989A640-5B2C-BE71-967F-076BCA8F371E}"/>
              </a:ext>
            </a:extLst>
          </p:cNvPr>
          <p:cNvSpPr txBox="1"/>
          <p:nvPr/>
        </p:nvSpPr>
        <p:spPr>
          <a:xfrm>
            <a:off x="9607658" y="6550223"/>
            <a:ext cx="2584342" cy="307777"/>
          </a:xfrm>
          <a:prstGeom prst="rect">
            <a:avLst/>
          </a:prstGeom>
          <a:noFill/>
        </p:spPr>
        <p:txBody>
          <a:bodyPr wrap="square">
            <a:spAutoFit/>
          </a:bodyPr>
          <a:lstStyle/>
          <a:p>
            <a:r>
              <a:rPr lang="de-DE" sz="1400" dirty="0"/>
              <a:t>Bild generiert mit Sora (OpenAI)</a:t>
            </a:r>
          </a:p>
        </p:txBody>
      </p:sp>
    </p:spTree>
    <p:extLst>
      <p:ext uri="{BB962C8B-B14F-4D97-AF65-F5344CB8AC3E}">
        <p14:creationId xmlns:p14="http://schemas.microsoft.com/office/powerpoint/2010/main" val="25074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F37C35E-6800-8A70-4467-4689931E3A0B}"/>
              </a:ext>
            </a:extLst>
          </p:cNvPr>
          <p:cNvGraphicFramePr>
            <a:graphicFrameLocks noChangeAspect="1"/>
          </p:cNvGraphicFramePr>
          <p:nvPr>
            <p:custDataLst>
              <p:tags r:id="rId1"/>
            </p:custDataLst>
            <p:extLst>
              <p:ext uri="{D42A27DB-BD31-4B8C-83A1-F6EECF244321}">
                <p14:modId xmlns:p14="http://schemas.microsoft.com/office/powerpoint/2010/main" val="4050907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3" imgH="396" progId="TCLayout.ActiveDocument.1">
                  <p:embed/>
                </p:oleObj>
              </mc:Choice>
              <mc:Fallback>
                <p:oleObj name="think-cell Folie" r:id="rId4" imgW="393"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Bildplatzhalter 12">
            <a:extLst>
              <a:ext uri="{FF2B5EF4-FFF2-40B4-BE49-F238E27FC236}">
                <a16:creationId xmlns:a16="http://schemas.microsoft.com/office/drawing/2014/main" id="{EC2454FB-913F-FEF8-B75A-2FC8B143ED9B}"/>
              </a:ext>
            </a:extLst>
          </p:cNvPr>
          <p:cNvPicPr>
            <a:picLocks noGrp="1" noChangeAspect="1"/>
          </p:cNvPicPr>
          <p:nvPr>
            <p:ph type="pic" sz="quarter" idx="4294967295"/>
          </p:nvPr>
        </p:nvPicPr>
        <p:blipFill>
          <a:blip r:embed="rId6"/>
          <a:srcRect t="7812" b="7812"/>
          <a:stretch/>
        </p:blipFill>
        <p:spPr>
          <a:xfrm>
            <a:off x="1" y="0"/>
            <a:ext cx="12192000" cy="6858000"/>
          </a:xfrm>
        </p:spPr>
      </p:pic>
      <p:sp>
        <p:nvSpPr>
          <p:cNvPr id="2" name="Titel 1">
            <a:extLst>
              <a:ext uri="{FF2B5EF4-FFF2-40B4-BE49-F238E27FC236}">
                <a16:creationId xmlns:a16="http://schemas.microsoft.com/office/drawing/2014/main" id="{02063C39-CC98-EEFA-7EED-323D875190BB}"/>
              </a:ext>
            </a:extLst>
          </p:cNvPr>
          <p:cNvSpPr>
            <a:spLocks noGrp="1"/>
          </p:cNvSpPr>
          <p:nvPr>
            <p:ph type="title"/>
          </p:nvPr>
        </p:nvSpPr>
        <p:spPr>
          <a:xfrm>
            <a:off x="666207" y="2352110"/>
            <a:ext cx="11238198" cy="1318553"/>
          </a:xfrm>
          <a:solidFill>
            <a:srgbClr val="000000">
              <a:alpha val="47059"/>
            </a:srgbClr>
          </a:solidFill>
        </p:spPr>
        <p:txBody>
          <a:bodyPr vert="horz"/>
          <a:lstStyle/>
          <a:p>
            <a:r>
              <a:rPr lang="de-DE" dirty="0"/>
              <a:t>Die Lösung</a:t>
            </a:r>
          </a:p>
        </p:txBody>
      </p:sp>
      <p:sp>
        <p:nvSpPr>
          <p:cNvPr id="3" name="Textfeld 2">
            <a:extLst>
              <a:ext uri="{FF2B5EF4-FFF2-40B4-BE49-F238E27FC236}">
                <a16:creationId xmlns:a16="http://schemas.microsoft.com/office/drawing/2014/main" id="{20536543-1928-63C9-4701-3C09EA9B76DF}"/>
              </a:ext>
            </a:extLst>
          </p:cNvPr>
          <p:cNvSpPr txBox="1"/>
          <p:nvPr/>
        </p:nvSpPr>
        <p:spPr>
          <a:xfrm>
            <a:off x="9607658" y="6550223"/>
            <a:ext cx="2584342" cy="307777"/>
          </a:xfrm>
          <a:prstGeom prst="rect">
            <a:avLst/>
          </a:prstGeom>
          <a:noFill/>
        </p:spPr>
        <p:txBody>
          <a:bodyPr wrap="square">
            <a:spAutoFit/>
          </a:bodyPr>
          <a:lstStyle/>
          <a:p>
            <a:r>
              <a:rPr lang="de-DE" sz="1400" dirty="0"/>
              <a:t>Bild generiert mit Sora (OpenAI)</a:t>
            </a:r>
          </a:p>
        </p:txBody>
      </p:sp>
    </p:spTree>
    <p:extLst>
      <p:ext uri="{BB962C8B-B14F-4D97-AF65-F5344CB8AC3E}">
        <p14:creationId xmlns:p14="http://schemas.microsoft.com/office/powerpoint/2010/main" val="412209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1DBF874-ED25-ECE9-30FB-8E9C171BCD7D}"/>
              </a:ext>
            </a:extLst>
          </p:cNvPr>
          <p:cNvGraphicFramePr>
            <a:graphicFrameLocks noChangeAspect="1"/>
          </p:cNvGraphicFramePr>
          <p:nvPr>
            <p:custDataLst>
              <p:tags r:id="rId1"/>
            </p:custDataLst>
            <p:extLst>
              <p:ext uri="{D42A27DB-BD31-4B8C-83A1-F6EECF244321}">
                <p14:modId xmlns:p14="http://schemas.microsoft.com/office/powerpoint/2010/main" val="3122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3" imgH="396" progId="TCLayout.ActiveDocument.1">
                  <p:embed/>
                </p:oleObj>
              </mc:Choice>
              <mc:Fallback>
                <p:oleObj name="think-cell Folie" r:id="rId3" imgW="393" imgH="39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706ECEC-B13D-9911-0519-EA67E370D2D3}"/>
              </a:ext>
            </a:extLst>
          </p:cNvPr>
          <p:cNvSpPr>
            <a:spLocks noGrp="1"/>
          </p:cNvSpPr>
          <p:nvPr>
            <p:ph type="title"/>
          </p:nvPr>
        </p:nvSpPr>
        <p:spPr/>
        <p:txBody>
          <a:bodyPr vert="horz"/>
          <a:lstStyle/>
          <a:p>
            <a:r>
              <a:rPr lang="de-DE" dirty="0"/>
              <a:t>Zahlen und Fakten zur Lösung</a:t>
            </a:r>
          </a:p>
        </p:txBody>
      </p:sp>
      <p:sp>
        <p:nvSpPr>
          <p:cNvPr id="3" name="Inhaltsplatzhalter 2">
            <a:extLst>
              <a:ext uri="{FF2B5EF4-FFF2-40B4-BE49-F238E27FC236}">
                <a16:creationId xmlns:a16="http://schemas.microsoft.com/office/drawing/2014/main" id="{E04D9903-7599-9C06-B0D2-ED9CC320FE50}"/>
              </a:ext>
            </a:extLst>
          </p:cNvPr>
          <p:cNvSpPr>
            <a:spLocks noGrp="1"/>
          </p:cNvSpPr>
          <p:nvPr>
            <p:ph sz="quarter" idx="13"/>
          </p:nvPr>
        </p:nvSpPr>
        <p:spPr/>
        <p:txBody>
          <a:bodyPr/>
          <a:lstStyle/>
          <a:p>
            <a:endParaRPr lang="de-DE"/>
          </a:p>
        </p:txBody>
      </p:sp>
    </p:spTree>
    <p:extLst>
      <p:ext uri="{BB962C8B-B14F-4D97-AF65-F5344CB8AC3E}">
        <p14:creationId xmlns:p14="http://schemas.microsoft.com/office/powerpoint/2010/main" val="22688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14FF3-0567-245F-CD86-47DE38CBF324}"/>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DF0033A-310B-0D2F-7491-348210C7595F}"/>
              </a:ext>
            </a:extLst>
          </p:cNvPr>
          <p:cNvGraphicFramePr>
            <a:graphicFrameLocks noChangeAspect="1"/>
          </p:cNvGraphicFramePr>
          <p:nvPr>
            <p:custDataLst>
              <p:tags r:id="rId1"/>
            </p:custDataLst>
            <p:extLst>
              <p:ext uri="{D42A27DB-BD31-4B8C-83A1-F6EECF244321}">
                <p14:modId xmlns:p14="http://schemas.microsoft.com/office/powerpoint/2010/main" val="3913574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3" imgH="396" progId="TCLayout.ActiveDocument.1">
                  <p:embed/>
                </p:oleObj>
              </mc:Choice>
              <mc:Fallback>
                <p:oleObj name="think-cell Folie" r:id="rId4" imgW="393" imgH="396" progId="TCLayout.ActiveDocument.1">
                  <p:embed/>
                  <p:pic>
                    <p:nvPicPr>
                      <p:cNvPr id="5" name="think-cell data - do not delete" hidden="1">
                        <a:extLst>
                          <a:ext uri="{FF2B5EF4-FFF2-40B4-BE49-F238E27FC236}">
                            <a16:creationId xmlns:a16="http://schemas.microsoft.com/office/drawing/2014/main" id="{71DBF874-ED25-ECE9-30FB-8E9C171BCD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42E6691-D6E6-2E68-BC3A-E37EAB1DE86B}"/>
              </a:ext>
            </a:extLst>
          </p:cNvPr>
          <p:cNvSpPr>
            <a:spLocks noGrp="1"/>
          </p:cNvSpPr>
          <p:nvPr>
            <p:ph type="title"/>
          </p:nvPr>
        </p:nvSpPr>
        <p:spPr/>
        <p:txBody>
          <a:bodyPr vert="horz"/>
          <a:lstStyle/>
          <a:p>
            <a:r>
              <a:rPr lang="de-DE" dirty="0"/>
              <a:t>Team</a:t>
            </a:r>
          </a:p>
        </p:txBody>
      </p:sp>
      <p:sp>
        <p:nvSpPr>
          <p:cNvPr id="3" name="Inhaltsplatzhalter 2">
            <a:extLst>
              <a:ext uri="{FF2B5EF4-FFF2-40B4-BE49-F238E27FC236}">
                <a16:creationId xmlns:a16="http://schemas.microsoft.com/office/drawing/2014/main" id="{76C23916-5177-F0A7-1D54-37E5831B70B7}"/>
              </a:ext>
            </a:extLst>
          </p:cNvPr>
          <p:cNvSpPr>
            <a:spLocks noGrp="1"/>
          </p:cNvSpPr>
          <p:nvPr>
            <p:ph sz="quarter" idx="13"/>
          </p:nvPr>
        </p:nvSpPr>
        <p:spPr/>
        <p:txBody>
          <a:bodyPr/>
          <a:lstStyle/>
          <a:p>
            <a:endParaRPr lang="de-DE"/>
          </a:p>
        </p:txBody>
      </p:sp>
    </p:spTree>
    <p:extLst>
      <p:ext uri="{BB962C8B-B14F-4D97-AF65-F5344CB8AC3E}">
        <p14:creationId xmlns:p14="http://schemas.microsoft.com/office/powerpoint/2010/main" val="93424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3291840"/>
          </a:xfrm>
        </p:spPr>
        <p:txBody>
          <a:bodyPr rtlCol="0"/>
          <a:lstStyle>
            <a:defPPr>
              <a:defRPr lang="de-DE"/>
            </a:defPPr>
          </a:lstStyle>
          <a:p>
            <a:pPr rtl="0"/>
            <a:r>
              <a:rPr lang="de-DE"/>
              <a:t>Vielen Dank</a:t>
            </a:r>
          </a:p>
        </p:txBody>
      </p:sp>
      <p:sp>
        <p:nvSpPr>
          <p:cNvPr id="3" name="Textplatzhalter 2">
            <a:extLst>
              <a:ext uri="{FF2B5EF4-FFF2-40B4-BE49-F238E27FC236}">
                <a16:creationId xmlns:a16="http://schemas.microsoft.com/office/drawing/2014/main" id="{8BE734F0-2DDD-AF70-F13D-F9E4C1929411}"/>
              </a:ext>
            </a:extLst>
          </p:cNvPr>
          <p:cNvSpPr>
            <a:spLocks noGrp="1"/>
          </p:cNvSpPr>
          <p:nvPr>
            <p:ph type="body" sz="quarter" idx="11"/>
          </p:nvPr>
        </p:nvSpPr>
        <p:spPr>
          <a:xfrm>
            <a:off x="594360" y="4549552"/>
            <a:ext cx="5486400" cy="1645920"/>
          </a:xfrm>
        </p:spPr>
        <p:txBody>
          <a:bodyPr rtlCol="0"/>
          <a:lstStyle>
            <a:defPPr>
              <a:defRPr lang="de-DE"/>
            </a:defPPr>
          </a:lstStyle>
          <a:p>
            <a:pPr rtl="0"/>
            <a:endParaRPr lang="de-DE" dirty="0"/>
          </a:p>
        </p:txBody>
      </p:sp>
    </p:spTree>
    <p:extLst>
      <p:ext uri="{BB962C8B-B14F-4D97-AF65-F5344CB8AC3E}">
        <p14:creationId xmlns:p14="http://schemas.microsoft.com/office/powerpoint/2010/main" val="426113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de-DE"/>
            </a:defPPr>
          </a:lstStyle>
          <a:p>
            <a:pPr rtl="0"/>
            <a:r>
              <a:rPr lang="de-DE" dirty="0"/>
              <a:t>Einbindung des Publikums</a:t>
            </a:r>
          </a:p>
        </p:txBody>
      </p:sp>
      <p:sp>
        <p:nvSpPr>
          <p:cNvPr id="7" name="Textplatzhalter 6">
            <a:extLst>
              <a:ext uri="{FF2B5EF4-FFF2-40B4-BE49-F238E27FC236}">
                <a16:creationId xmlns:a16="http://schemas.microsoft.com/office/drawing/2014/main" id="{F70BD87D-F7DA-961B-4024-A354DC87D168}"/>
              </a:ext>
            </a:extLst>
          </p:cNvPr>
          <p:cNvSpPr>
            <a:spLocks noGrp="1"/>
          </p:cNvSpPr>
          <p:nvPr>
            <p:ph sz="quarter" idx="13"/>
          </p:nvPr>
        </p:nvSpPr>
        <p:spPr>
          <a:xfrm>
            <a:off x="1711234" y="2281238"/>
            <a:ext cx="9756866" cy="3700462"/>
          </a:xfrm>
        </p:spPr>
        <p:txBody>
          <a:bodyPr rtlCol="0">
            <a:normAutofit/>
          </a:bodyPr>
          <a:lstStyle>
            <a:defPPr>
              <a:defRPr lang="de-DE"/>
            </a:defPPr>
          </a:lstStyle>
          <a:p>
            <a:pPr rtl="0"/>
            <a:r>
              <a:rPr lang="de-DE" dirty="0"/>
              <a:t>Stellen Sie Augenkontakt mit Ihrem Publikum her, um ein Gefühl von Vertrautheit und Beteiligung zu erzeugen.</a:t>
            </a:r>
          </a:p>
          <a:p>
            <a:pPr rtl="0"/>
            <a:r>
              <a:rPr lang="de-DE" dirty="0"/>
              <a:t>Binden Sie glaubwürdige Geschichten in Ihre Präsentation ein und verwenden Sie Erzählungen, die Ihre Botschaft einprägsam und überzeugend machen.</a:t>
            </a:r>
          </a:p>
          <a:p>
            <a:pPr rtl="0"/>
            <a:r>
              <a:rPr lang="de-DE" dirty="0"/>
              <a:t>Ermutigen Sie zu Fragen und geben Sie durchdachte Antworten, um die Beteiligung des Publikums zu fördern.</a:t>
            </a:r>
          </a:p>
          <a:p>
            <a:pPr rtl="0"/>
            <a:r>
              <a:rPr lang="de-DE" dirty="0"/>
              <a:t>Verwenden Sie Live-Abstimmungen oder Umfragen, um die Meinung des Publikums einzuholen, das Engagement zu fördern und dafür zu sorgen, dass sich das Publikum einbezogen fühlt.</a:t>
            </a:r>
          </a:p>
          <a:p>
            <a:pPr rtl="0"/>
            <a:endParaRPr lang="de-DE" dirty="0"/>
          </a:p>
          <a:p>
            <a:pPr rtl="0"/>
            <a:endParaRPr lang="de-DE" dirty="0"/>
          </a:p>
        </p:txBody>
      </p:sp>
      <p:grpSp>
        <p:nvGrpSpPr>
          <p:cNvPr id="19" name="Gruppieren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ihand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21" name="Freihand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sp>
          <p:nvSpPr>
            <p:cNvPr id="22" name="Freihand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de-DE"/>
              </a:defPPr>
            </a:lstStyle>
            <a:p>
              <a:pPr rtl="0"/>
              <a:endParaRPr lang="de-DE" dirty="0"/>
            </a:p>
          </p:txBody>
        </p:sp>
      </p:grpSp>
    </p:spTree>
    <p:extLst>
      <p:ext uri="{BB962C8B-B14F-4D97-AF65-F5344CB8AC3E}">
        <p14:creationId xmlns:p14="http://schemas.microsoft.com/office/powerpoint/2010/main" val="32003120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enutzerdefiniert">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3_TF78853419_Win32" id="{73C4F1C6-D164-4434-8FDF-48F92F60FB31}" vid="{13AA8AF3-B505-4A9F-9557-DEA5A55D833C}"/>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{531E891C-715D-4C76-876A-B237414A9049}tf78853419_win32</Template>
  <TotalTime>0</TotalTime>
  <Words>621</Words>
  <Application>Microsoft Office PowerPoint</Application>
  <PresentationFormat>Breitbild</PresentationFormat>
  <Paragraphs>83</Paragraphs>
  <Slides>12</Slides>
  <Notes>11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18" baseType="lpstr">
      <vt:lpstr>Arial</vt:lpstr>
      <vt:lpstr>Calibri</vt:lpstr>
      <vt:lpstr>Franklin Gothic Book</vt:lpstr>
      <vt:lpstr>Franklin Gothic Demi</vt:lpstr>
      <vt:lpstr>Benutzerdefiniert</vt:lpstr>
      <vt:lpstr>think-cell Folie</vt:lpstr>
      <vt:lpstr>Einfache Präsentation</vt:lpstr>
      <vt:lpstr>Einstieg</vt:lpstr>
      <vt:lpstr>Status Quo</vt:lpstr>
      <vt:lpstr>Vorstellen des Konfliktes</vt:lpstr>
      <vt:lpstr>Die Lösung</vt:lpstr>
      <vt:lpstr>Zahlen und Fakten zur Lösung</vt:lpstr>
      <vt:lpstr>Team</vt:lpstr>
      <vt:lpstr>Vielen Dank</vt:lpstr>
      <vt:lpstr>Einbindung des Publikums</vt:lpstr>
      <vt:lpstr>Effektive Präsentationstechniken</vt:lpstr>
      <vt:lpstr>Kontaktfähigkeit:  Gut auf kritische Fragen reagieren</vt:lpstr>
      <vt:lpstr>Letzte Tipps und Erkenntnisse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Samira Khodaei Dolouei</dc:creator>
  <cp:lastModifiedBy>Ali Khair</cp:lastModifiedBy>
  <cp:revision>5</cp:revision>
  <dcterms:created xsi:type="dcterms:W3CDTF">2025-04-24T11:38:39Z</dcterms:created>
  <dcterms:modified xsi:type="dcterms:W3CDTF">2025-04-27T12:03:50Z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